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2" r:id="rId2"/>
    <p:sldMasterId id="2147483667" r:id="rId3"/>
    <p:sldMasterId id="2147483681" r:id="rId4"/>
  </p:sldMasterIdLst>
  <p:sldIdLst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52" autoAdjust="0"/>
  </p:normalViewPr>
  <p:slideViewPr>
    <p:cSldViewPr snapToGrid="0" snapToObjects="1">
      <p:cViewPr>
        <p:scale>
          <a:sx n="143" d="100"/>
          <a:sy n="143" d="100"/>
        </p:scale>
        <p:origin x="-2682" y="-420"/>
      </p:cViewPr>
      <p:guideLst>
        <p:guide orient="horz"/>
        <p:guide pos="4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Nature Socie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78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961" y="0"/>
            <a:ext cx="6480000" cy="827999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2800" y="1620000"/>
            <a:ext cx="8424000" cy="4680000"/>
          </a:xfrm>
        </p:spPr>
        <p:txBody>
          <a:bodyPr/>
          <a:lstStyle>
            <a:lvl2pPr marL="633600" indent="-273600">
              <a:buSzPct val="115000"/>
              <a:defRPr/>
            </a:lvl2pPr>
            <a:lvl3pPr marL="856800">
              <a:defRPr/>
            </a:lvl3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1EF8B-D4DD-154E-BB81-17B6ED2A4BD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936000"/>
            <a:ext cx="7357961" cy="476190"/>
          </a:xfrm>
        </p:spPr>
        <p:txBody>
          <a:bodyPr lIns="360000"/>
          <a:lstStyle>
            <a:lvl1pPr marL="0" indent="0"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339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Titel und Inhalt mit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2800" y="1620000"/>
            <a:ext cx="8424000" cy="4680000"/>
          </a:xfrm>
        </p:spPr>
        <p:txBody>
          <a:bodyPr/>
          <a:lstStyle>
            <a:lvl1pPr>
              <a:tabLst>
                <a:tab pos="361950" algn="l"/>
              </a:tabLst>
              <a:defRPr/>
            </a:lvl1pPr>
            <a:lvl2pPr marL="633600" indent="-273600">
              <a:tabLst>
                <a:tab pos="361950" algn="l"/>
              </a:tabLst>
              <a:defRPr/>
            </a:lvl2pPr>
            <a:lvl3pPr marL="856800">
              <a:tabLst>
                <a:tab pos="361950" algn="l"/>
              </a:tabLst>
              <a:defRPr/>
            </a:lvl3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1EF8B-D4DD-154E-BB81-17B6ED2A4BD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936000"/>
            <a:ext cx="7357961" cy="475200"/>
          </a:xfrm>
        </p:spPr>
        <p:txBody>
          <a:bodyPr lIns="36000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525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Zwei Inhalte_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2800" y="1620000"/>
            <a:ext cx="3960000" cy="4680000"/>
          </a:xfrm>
        </p:spPr>
        <p:txBody>
          <a:bodyPr/>
          <a:lstStyle>
            <a:lvl1pPr marL="0" indent="-360000" algn="l">
              <a:tabLst>
                <a:tab pos="361950" algn="l"/>
              </a:tabLst>
              <a:defRPr sz="2400" baseline="0"/>
            </a:lvl1pPr>
            <a:lvl2pPr marL="648000" indent="-288000">
              <a:defRPr sz="22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           	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778F1-8747-4E43-8969-94EBDE51F64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8" hasCustomPrompt="1"/>
          </p:nvPr>
        </p:nvSpPr>
        <p:spPr>
          <a:xfrm>
            <a:off x="4824000" y="1620000"/>
            <a:ext cx="3960000" cy="4680000"/>
          </a:xfrm>
        </p:spPr>
        <p:txBody>
          <a:bodyPr/>
          <a:lstStyle>
            <a:lvl1pPr>
              <a:tabLst>
                <a:tab pos="361950" algn="l"/>
              </a:tabLst>
              <a:defRPr sz="2400"/>
            </a:lvl1pPr>
            <a:lvl2pPr marL="633600">
              <a:defRPr sz="22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	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936000"/>
            <a:ext cx="7357961" cy="475200"/>
          </a:xfrm>
        </p:spPr>
        <p:txBody>
          <a:bodyPr lIns="36000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42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Zwei Kategorien_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2800" y="1620000"/>
            <a:ext cx="3960000" cy="4680000"/>
          </a:xfrm>
        </p:spPr>
        <p:txBody>
          <a:bodyPr/>
          <a:lstStyle>
            <a:lvl1pPr marL="0" indent="-360000" algn="l">
              <a:tabLst>
                <a:tab pos="361950" algn="l"/>
              </a:tabLst>
              <a:defRPr sz="2400" baseline="0"/>
            </a:lvl1pPr>
            <a:lvl2pPr marL="648000" indent="-288000">
              <a:defRPr sz="22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           	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778F1-8747-4E43-8969-94EBDE51F64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8" hasCustomPrompt="1"/>
          </p:nvPr>
        </p:nvSpPr>
        <p:spPr>
          <a:xfrm>
            <a:off x="4824000" y="1620000"/>
            <a:ext cx="3960000" cy="4680000"/>
          </a:xfrm>
        </p:spPr>
        <p:txBody>
          <a:bodyPr/>
          <a:lstStyle>
            <a:lvl1pPr>
              <a:tabLst>
                <a:tab pos="361950" algn="l"/>
              </a:tabLst>
              <a:defRPr sz="2400"/>
            </a:lvl1pPr>
            <a:lvl2pPr marL="633600">
              <a:defRPr sz="22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	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352801" y="936000"/>
            <a:ext cx="3960000" cy="475200"/>
          </a:xfrm>
        </p:spPr>
        <p:txBody>
          <a:bodyPr lIns="0"/>
          <a:lstStyle>
            <a:lvl1pPr marL="0" indent="0">
              <a:buFontTx/>
              <a:buNone/>
              <a:defRPr sz="26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Kategorie bearbeiten	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824000" y="936000"/>
            <a:ext cx="3960000" cy="475200"/>
          </a:xfrm>
        </p:spPr>
        <p:txBody>
          <a:bodyPr lIns="0"/>
          <a:lstStyle>
            <a:lvl1pPr marL="0" indent="0">
              <a:buFontTx/>
              <a:buNone/>
              <a:defRPr sz="26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Kategorie bearbeiten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858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Zwei Inhalte-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2800" y="1620000"/>
            <a:ext cx="8424000" cy="2880000"/>
          </a:xfrm>
        </p:spPr>
        <p:txBody>
          <a:bodyPr/>
          <a:lstStyle>
            <a:lvl1pPr>
              <a:tabLst>
                <a:tab pos="361950" algn="l"/>
              </a:tabLst>
              <a:defRPr sz="2600"/>
            </a:lvl1pPr>
            <a:lvl2pPr marL="633600" indent="-273600">
              <a:tabLst>
                <a:tab pos="625475" algn="l"/>
              </a:tabLst>
              <a:defRPr sz="2400"/>
            </a:lvl2pPr>
            <a:lvl3pPr marL="856800">
              <a:tabLst>
                <a:tab pos="898525" algn="l"/>
              </a:tabLst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778F1-8747-4E43-8969-94EBDE51F64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8"/>
          </p:nvPr>
        </p:nvSpPr>
        <p:spPr>
          <a:xfrm>
            <a:off x="352800" y="4654930"/>
            <a:ext cx="8424000" cy="1657298"/>
          </a:xfrm>
        </p:spPr>
        <p:txBody>
          <a:bodyPr/>
          <a:lstStyle>
            <a:lvl1pPr>
              <a:tabLst>
                <a:tab pos="361950" algn="l"/>
              </a:tabLst>
              <a:defRPr sz="2600"/>
            </a:lvl1pPr>
            <a:lvl2pPr marL="633600" indent="-288000">
              <a:defRPr sz="24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936000"/>
            <a:ext cx="7357961" cy="475200"/>
          </a:xfrm>
        </p:spPr>
        <p:txBody>
          <a:bodyPr lIns="36000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050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778F1-8747-4E43-8969-94EBDE51F64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935999"/>
            <a:ext cx="7357961" cy="475200"/>
          </a:xfrm>
        </p:spPr>
        <p:txBody>
          <a:bodyPr lIns="36000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20" hasCustomPrompt="1"/>
          </p:nvPr>
        </p:nvSpPr>
        <p:spPr>
          <a:xfrm>
            <a:off x="352800" y="1620000"/>
            <a:ext cx="3960000" cy="2160000"/>
          </a:xfrm>
        </p:spPr>
        <p:txBody>
          <a:bodyPr/>
          <a:lstStyle>
            <a:lvl1pPr marL="0" indent="-360000" algn="l">
              <a:tabLst>
                <a:tab pos="361950" algn="l"/>
              </a:tabLst>
              <a:defRPr sz="2400" baseline="0"/>
            </a:lvl1pPr>
            <a:lvl2pPr marL="648000" indent="-288000">
              <a:defRPr sz="22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           	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2800" y="4140000"/>
            <a:ext cx="3960000" cy="2160000"/>
          </a:xfrm>
        </p:spPr>
        <p:txBody>
          <a:bodyPr/>
          <a:lstStyle>
            <a:lvl1pPr marL="0" indent="-360000" algn="l">
              <a:tabLst>
                <a:tab pos="361950" algn="l"/>
              </a:tabLst>
              <a:defRPr sz="2400" baseline="0"/>
            </a:lvl1pPr>
            <a:lvl2pPr marL="648000" indent="-288000">
              <a:defRPr sz="22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           	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21" hasCustomPrompt="1"/>
          </p:nvPr>
        </p:nvSpPr>
        <p:spPr>
          <a:xfrm>
            <a:off x="4824000" y="1620000"/>
            <a:ext cx="3960000" cy="2160000"/>
          </a:xfrm>
        </p:spPr>
        <p:txBody>
          <a:bodyPr/>
          <a:lstStyle>
            <a:lvl1pPr marL="0" indent="-360000" algn="l">
              <a:tabLst>
                <a:tab pos="361950" algn="l"/>
              </a:tabLst>
              <a:defRPr sz="2400" baseline="0"/>
            </a:lvl1pPr>
            <a:lvl2pPr marL="648000" indent="-288000">
              <a:defRPr sz="22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           	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sz="half" idx="22" hasCustomPrompt="1"/>
          </p:nvPr>
        </p:nvSpPr>
        <p:spPr>
          <a:xfrm>
            <a:off x="4824000" y="4140000"/>
            <a:ext cx="3960000" cy="2160000"/>
          </a:xfrm>
        </p:spPr>
        <p:txBody>
          <a:bodyPr/>
          <a:lstStyle>
            <a:lvl1pPr marL="0" indent="-360000" algn="l">
              <a:tabLst>
                <a:tab pos="361950" algn="l"/>
              </a:tabLst>
              <a:defRPr sz="2400" baseline="0"/>
            </a:lvl1pPr>
            <a:lvl2pPr marL="648000" indent="-288000">
              <a:defRPr sz="22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           	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49902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352800" y="1620000"/>
            <a:ext cx="8424000" cy="468000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smtClean="0"/>
              <a:t>Diagramm durch Klicken auf Symbol hinzufügen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AFF32-229B-2949-949B-1F8BE6F3D42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936000"/>
            <a:ext cx="7357961" cy="475200"/>
          </a:xfrm>
        </p:spPr>
        <p:txBody>
          <a:bodyPr lIns="36000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510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ellenplatzhalter 7"/>
          <p:cNvSpPr>
            <a:spLocks noGrp="1"/>
          </p:cNvSpPr>
          <p:nvPr>
            <p:ph type="tbl" sz="quarter" idx="14"/>
          </p:nvPr>
        </p:nvSpPr>
        <p:spPr>
          <a:xfrm>
            <a:off x="352800" y="1620000"/>
            <a:ext cx="8424000" cy="4680000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AB3"/>
              </a:buClr>
              <a:buSzPct val="115000"/>
              <a:buFontTx/>
              <a:buNone/>
              <a:tabLst/>
              <a:defRPr baseline="0"/>
            </a:lvl1pPr>
          </a:lstStyle>
          <a:p>
            <a:pPr lvl="0"/>
            <a:r>
              <a:rPr lang="de-DE" noProof="0" dirty="0" smtClean="0"/>
              <a:t>Tabelle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7E8EE-8117-CF45-95A5-50AEDDB6D0C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936000"/>
            <a:ext cx="7357961" cy="475200"/>
          </a:xfrm>
        </p:spPr>
        <p:txBody>
          <a:bodyPr lIns="36000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375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9BE20-8AC6-1C42-8AC9-797AAFD3B83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877961" y="0"/>
            <a:ext cx="6528900" cy="82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86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Kapiteltrenner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1" y="6349999"/>
            <a:ext cx="9142413" cy="525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0" y="0"/>
            <a:ext cx="7363879" cy="18069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270038"/>
            <a:ext cx="7357760" cy="5630400"/>
          </a:xfrm>
          <a:solidFill>
            <a:schemeClr val="tx2"/>
          </a:solidFill>
          <a:ln>
            <a:noFill/>
          </a:ln>
          <a:effectLst/>
        </p:spPr>
        <p:txBody>
          <a:bodyPr lIns="360000" tIns="720000" rIns="0" bIns="0" anchor="t"/>
          <a:lstStyle>
            <a:lvl1pPr algn="l">
              <a:lnSpc>
                <a:spcPct val="150000"/>
              </a:lnSpc>
              <a:defRPr sz="40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0" y="3018692"/>
            <a:ext cx="7002000" cy="2704678"/>
          </a:xfrm>
        </p:spPr>
        <p:txBody>
          <a:bodyPr lIns="360000"/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7416000" y="1269775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solidFill>
                <a:schemeClr val="bg2"/>
              </a:solidFill>
              <a:effectLst/>
              <a:latin typeface="HHU Celeste Sans"/>
            </a:endParaRPr>
          </a:p>
        </p:txBody>
      </p:sp>
      <p:sp>
        <p:nvSpPr>
          <p:cNvPr id="20" name="Rechteck 19"/>
          <p:cNvSpPr/>
          <p:nvPr userDrawn="1"/>
        </p:nvSpPr>
        <p:spPr>
          <a:xfrm>
            <a:off x="7416000" y="239624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solidFill>
                <a:schemeClr val="bg2"/>
              </a:solidFill>
              <a:effectLst/>
              <a:latin typeface="HHU Celeste Sans"/>
            </a:endParaRPr>
          </a:p>
        </p:txBody>
      </p:sp>
      <p:sp>
        <p:nvSpPr>
          <p:cNvPr id="21" name="Rechteck 20"/>
          <p:cNvSpPr/>
          <p:nvPr userDrawn="1"/>
        </p:nvSpPr>
        <p:spPr>
          <a:xfrm>
            <a:off x="7416000" y="3522705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solidFill>
                <a:schemeClr val="bg2"/>
              </a:solidFill>
              <a:effectLst/>
              <a:latin typeface="HHU Celeste Sans"/>
            </a:endParaRPr>
          </a:p>
        </p:txBody>
      </p:sp>
      <p:sp>
        <p:nvSpPr>
          <p:cNvPr id="22" name="Rechteck 21"/>
          <p:cNvSpPr/>
          <p:nvPr userDrawn="1"/>
        </p:nvSpPr>
        <p:spPr>
          <a:xfrm>
            <a:off x="7416000" y="465120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solidFill>
                <a:schemeClr val="bg2"/>
              </a:solidFill>
              <a:effectLst/>
              <a:latin typeface="HHU Celeste Sans"/>
            </a:endParaRPr>
          </a:p>
        </p:txBody>
      </p:sp>
      <p:sp>
        <p:nvSpPr>
          <p:cNvPr id="23" name="Rechteck 22"/>
          <p:cNvSpPr/>
          <p:nvPr userDrawn="1"/>
        </p:nvSpPr>
        <p:spPr>
          <a:xfrm>
            <a:off x="7416000" y="577800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solidFill>
                <a:schemeClr val="bg2"/>
              </a:solidFill>
              <a:effectLst/>
              <a:latin typeface="HHU Celeste Sans"/>
            </a:endParaRPr>
          </a:p>
        </p:txBody>
      </p:sp>
    </p:spTree>
    <p:extLst>
      <p:ext uri="{BB962C8B-B14F-4D97-AF65-F5344CB8AC3E}">
        <p14:creationId xmlns:p14="http://schemas.microsoft.com/office/powerpoint/2010/main" val="94548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0" y="4651200"/>
            <a:ext cx="7363880" cy="2206471"/>
          </a:xfrm>
          <a:prstGeom prst="rect">
            <a:avLst/>
          </a:prstGeom>
          <a:solidFill>
            <a:schemeClr val="tx2"/>
          </a:solidFill>
        </p:spPr>
        <p:txBody>
          <a:bodyPr lIns="360000" anchor="ctr" anchorCtr="0"/>
          <a:lstStyle>
            <a:lvl1pPr algn="l">
              <a:lnSpc>
                <a:spcPts val="4300"/>
              </a:lnSpc>
              <a:defRPr sz="3600" cap="none">
                <a:solidFill>
                  <a:schemeClr val="bg1"/>
                </a:solidFill>
                <a:latin typeface="HHU Celeste Sans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" y="1270800"/>
            <a:ext cx="7363878" cy="332053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>
                <a:solidFill>
                  <a:schemeClr val="bg2"/>
                </a:solidFill>
                <a:latin typeface="HHU Celeste Sans"/>
                <a:cs typeface="HHU Celeste Sans"/>
              </a:defRPr>
            </a:lvl1pPr>
          </a:lstStyle>
          <a:p>
            <a:pPr lvl="0"/>
            <a:r>
              <a:rPr lang="de-DE" noProof="0" dirty="0" smtClean="0"/>
              <a:t>Bild auf Platzhalter ziehen oder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80299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Agenda k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lumMod val="50000"/>
                  <a:lumOff val="50000"/>
                </a:prstClr>
              </a:solidFill>
              <a:latin typeface="HHU Celeste San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1251EF8B-D4DD-154E-BB81-17B6ED2A4BD8}" type="slidenum">
              <a:rPr lang="de-DE" smtClean="0">
                <a:latin typeface="HHU Celeste Sans"/>
              </a:rPr>
              <a:pPr>
                <a:defRPr/>
              </a:pPr>
              <a:t>‹Nr.›</a:t>
            </a:fld>
            <a:endParaRPr lang="de-DE" dirty="0">
              <a:latin typeface="HHU Celeste Sans"/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1444625" y="1270270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19" name="Textfeld 18"/>
          <p:cNvSpPr txBox="1"/>
          <p:nvPr userDrawn="1"/>
        </p:nvSpPr>
        <p:spPr>
          <a:xfrm>
            <a:off x="877962" y="1270268"/>
            <a:ext cx="503999" cy="496805"/>
          </a:xfrm>
          <a:prstGeom prst="rect">
            <a:avLst/>
          </a:prstGeom>
          <a:solidFill>
            <a:srgbClr val="006AB3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22" name="Textfeld 21"/>
          <p:cNvSpPr txBox="1"/>
          <p:nvPr userDrawn="1"/>
        </p:nvSpPr>
        <p:spPr>
          <a:xfrm>
            <a:off x="1444625" y="1836080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23" name="Textfeld 22"/>
          <p:cNvSpPr txBox="1"/>
          <p:nvPr userDrawn="1"/>
        </p:nvSpPr>
        <p:spPr>
          <a:xfrm>
            <a:off x="877962" y="1836078"/>
            <a:ext cx="503999" cy="496805"/>
          </a:xfrm>
          <a:prstGeom prst="rect">
            <a:avLst/>
          </a:prstGeom>
          <a:solidFill>
            <a:srgbClr val="006AB3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24" name="Textfeld 23"/>
          <p:cNvSpPr txBox="1"/>
          <p:nvPr userDrawn="1"/>
        </p:nvSpPr>
        <p:spPr>
          <a:xfrm>
            <a:off x="1444625" y="2401890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25" name="Textfeld 24"/>
          <p:cNvSpPr txBox="1"/>
          <p:nvPr userDrawn="1"/>
        </p:nvSpPr>
        <p:spPr>
          <a:xfrm>
            <a:off x="877962" y="2401888"/>
            <a:ext cx="503999" cy="496805"/>
          </a:xfrm>
          <a:prstGeom prst="rect">
            <a:avLst/>
          </a:prstGeom>
          <a:solidFill>
            <a:srgbClr val="006AB3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26" name="Textfeld 25"/>
          <p:cNvSpPr txBox="1"/>
          <p:nvPr userDrawn="1"/>
        </p:nvSpPr>
        <p:spPr>
          <a:xfrm>
            <a:off x="1444625" y="2967700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27" name="Textfeld 26"/>
          <p:cNvSpPr txBox="1"/>
          <p:nvPr userDrawn="1"/>
        </p:nvSpPr>
        <p:spPr>
          <a:xfrm>
            <a:off x="877962" y="2967698"/>
            <a:ext cx="503999" cy="496805"/>
          </a:xfrm>
          <a:prstGeom prst="rect">
            <a:avLst/>
          </a:prstGeom>
          <a:solidFill>
            <a:srgbClr val="006AB3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28" name="Textfeld 27"/>
          <p:cNvSpPr txBox="1"/>
          <p:nvPr userDrawn="1"/>
        </p:nvSpPr>
        <p:spPr>
          <a:xfrm>
            <a:off x="1444625" y="3533510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29" name="Textfeld 28"/>
          <p:cNvSpPr txBox="1"/>
          <p:nvPr userDrawn="1"/>
        </p:nvSpPr>
        <p:spPr>
          <a:xfrm>
            <a:off x="877962" y="3533508"/>
            <a:ext cx="503999" cy="496805"/>
          </a:xfrm>
          <a:prstGeom prst="rect">
            <a:avLst/>
          </a:prstGeom>
          <a:solidFill>
            <a:srgbClr val="006AB3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444625" y="4099321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31" name="Textfeld 30"/>
          <p:cNvSpPr txBox="1"/>
          <p:nvPr userDrawn="1"/>
        </p:nvSpPr>
        <p:spPr>
          <a:xfrm>
            <a:off x="877962" y="4099319"/>
            <a:ext cx="503999" cy="496805"/>
          </a:xfrm>
          <a:prstGeom prst="rect">
            <a:avLst/>
          </a:prstGeom>
          <a:solidFill>
            <a:srgbClr val="006AB3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32" name="Textfeld 31"/>
          <p:cNvSpPr txBox="1"/>
          <p:nvPr userDrawn="1"/>
        </p:nvSpPr>
        <p:spPr>
          <a:xfrm>
            <a:off x="1444625" y="4665131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33" name="Textfeld 32"/>
          <p:cNvSpPr txBox="1"/>
          <p:nvPr userDrawn="1"/>
        </p:nvSpPr>
        <p:spPr>
          <a:xfrm>
            <a:off x="877962" y="4665129"/>
            <a:ext cx="503999" cy="496805"/>
          </a:xfrm>
          <a:prstGeom prst="rect">
            <a:avLst/>
          </a:prstGeom>
          <a:solidFill>
            <a:srgbClr val="006AB3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1444625" y="5230942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35" name="Textfeld 34"/>
          <p:cNvSpPr txBox="1"/>
          <p:nvPr userDrawn="1"/>
        </p:nvSpPr>
        <p:spPr>
          <a:xfrm>
            <a:off x="877962" y="5230940"/>
            <a:ext cx="503999" cy="496805"/>
          </a:xfrm>
          <a:prstGeom prst="rect">
            <a:avLst/>
          </a:prstGeom>
          <a:solidFill>
            <a:srgbClr val="006AB3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1444625" y="5796754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37" name="Textfeld 36"/>
          <p:cNvSpPr txBox="1"/>
          <p:nvPr userDrawn="1"/>
        </p:nvSpPr>
        <p:spPr>
          <a:xfrm>
            <a:off x="877962" y="5796752"/>
            <a:ext cx="503999" cy="496805"/>
          </a:xfrm>
          <a:prstGeom prst="rect">
            <a:avLst/>
          </a:prstGeom>
          <a:solidFill>
            <a:srgbClr val="006AB3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54" name="Textplatzhalter 53"/>
          <p:cNvSpPr>
            <a:spLocks noGrp="1"/>
          </p:cNvSpPr>
          <p:nvPr>
            <p:ph type="body" sz="quarter" idx="18" hasCustomPrompt="1"/>
          </p:nvPr>
        </p:nvSpPr>
        <p:spPr>
          <a:xfrm>
            <a:off x="860081" y="1151851"/>
            <a:ext cx="6488111" cy="5162698"/>
          </a:xfrm>
        </p:spPr>
        <p:txBody>
          <a:bodyPr wrap="none" tIns="0" bIns="0"/>
          <a:lstStyle>
            <a:lvl1pPr marL="684000" indent="-504000" algn="l">
              <a:lnSpc>
                <a:spcPts val="4475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charset="2"/>
              <a:buAutoNum type="arabicPlain"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Topic 1 bearbeiten</a:t>
            </a:r>
            <a:endParaRPr lang="de-DE" dirty="0"/>
          </a:p>
        </p:txBody>
      </p:sp>
      <p:sp>
        <p:nvSpPr>
          <p:cNvPr id="58" name="Textfeld 57"/>
          <p:cNvSpPr txBox="1"/>
          <p:nvPr userDrawn="1"/>
        </p:nvSpPr>
        <p:spPr>
          <a:xfrm>
            <a:off x="877962" y="0"/>
            <a:ext cx="6480000" cy="82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140400" rtlCol="0">
            <a:noAutofit/>
          </a:bodyPr>
          <a:lstStyle/>
          <a:p>
            <a:r>
              <a:rPr lang="de-DE" sz="3200" dirty="0" smtClean="0">
                <a:solidFill>
                  <a:srgbClr val="006AB3"/>
                </a:solidFill>
                <a:latin typeface="HHU Celeste Sans"/>
              </a:rPr>
              <a:t>Agenda</a:t>
            </a:r>
            <a:endParaRPr lang="de-DE" sz="3200" dirty="0">
              <a:solidFill>
                <a:srgbClr val="006AB3"/>
              </a:solidFill>
              <a:latin typeface="HHU Celeste Sans"/>
            </a:endParaRPr>
          </a:p>
        </p:txBody>
      </p:sp>
      <p:sp>
        <p:nvSpPr>
          <p:cNvPr id="38" name="Rechteck 37"/>
          <p:cNvSpPr/>
          <p:nvPr userDrawn="1"/>
        </p:nvSpPr>
        <p:spPr>
          <a:xfrm>
            <a:off x="7416000" y="4656248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sp>
        <p:nvSpPr>
          <p:cNvPr id="39" name="Rechteck 38"/>
          <p:cNvSpPr/>
          <p:nvPr userDrawn="1"/>
        </p:nvSpPr>
        <p:spPr>
          <a:xfrm>
            <a:off x="7416000" y="3528730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sp>
        <p:nvSpPr>
          <p:cNvPr id="40" name="Rechteck 39"/>
          <p:cNvSpPr/>
          <p:nvPr userDrawn="1"/>
        </p:nvSpPr>
        <p:spPr>
          <a:xfrm>
            <a:off x="7416000" y="2401212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sp>
        <p:nvSpPr>
          <p:cNvPr id="41" name="Rechteck 40"/>
          <p:cNvSpPr/>
          <p:nvPr userDrawn="1"/>
        </p:nvSpPr>
        <p:spPr>
          <a:xfrm>
            <a:off x="7416000" y="1273694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sp>
        <p:nvSpPr>
          <p:cNvPr id="42" name="Rechteck 41"/>
          <p:cNvSpPr/>
          <p:nvPr userDrawn="1"/>
        </p:nvSpPr>
        <p:spPr>
          <a:xfrm>
            <a:off x="7416000" y="5783263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</p:spTree>
    <p:extLst>
      <p:ext uri="{BB962C8B-B14F-4D97-AF65-F5344CB8AC3E}">
        <p14:creationId xmlns:p14="http://schemas.microsoft.com/office/powerpoint/2010/main" val="144169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Agenda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platzhalter 53"/>
          <p:cNvSpPr>
            <a:spLocks noGrp="1"/>
          </p:cNvSpPr>
          <p:nvPr>
            <p:ph type="body" sz="quarter" idx="18" hasCustomPrompt="1"/>
          </p:nvPr>
        </p:nvSpPr>
        <p:spPr>
          <a:xfrm>
            <a:off x="878400" y="1003300"/>
            <a:ext cx="6483600" cy="5290257"/>
          </a:xfrm>
        </p:spPr>
        <p:txBody>
          <a:bodyPr wrap="none" tIns="0" bIns="0"/>
          <a:lstStyle>
            <a:lvl1pPr marL="612000" indent="-504000" algn="l">
              <a:lnSpc>
                <a:spcPts val="4475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Wingdings" charset="2"/>
              <a:buAutoNum type="arabicPlain"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Topic 1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lumMod val="50000"/>
                  <a:lumOff val="50000"/>
                </a:prstClr>
              </a:solidFill>
              <a:latin typeface="HHU Celeste San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1251EF8B-D4DD-154E-BB81-17B6ED2A4BD8}" type="slidenum">
              <a:rPr lang="de-DE" smtClean="0">
                <a:latin typeface="HHU Celeste Sans"/>
              </a:rPr>
              <a:pPr>
                <a:defRPr/>
              </a:pPr>
              <a:t>‹Nr.›</a:t>
            </a:fld>
            <a:endParaRPr lang="de-DE" dirty="0">
              <a:latin typeface="HHU Celeste Sans"/>
            </a:endParaRPr>
          </a:p>
        </p:txBody>
      </p:sp>
      <p:sp>
        <p:nvSpPr>
          <p:cNvPr id="38" name="Textfeld 37"/>
          <p:cNvSpPr txBox="1"/>
          <p:nvPr userDrawn="1"/>
        </p:nvSpPr>
        <p:spPr>
          <a:xfrm>
            <a:off x="877962" y="0"/>
            <a:ext cx="6480000" cy="82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tIns="140400" rtlCol="0">
            <a:noAutofit/>
          </a:bodyPr>
          <a:lstStyle/>
          <a:p>
            <a:r>
              <a:rPr lang="de-DE" sz="3200" dirty="0" smtClean="0">
                <a:solidFill>
                  <a:srgbClr val="006AB3"/>
                </a:solidFill>
                <a:latin typeface="HHU Celeste Sans"/>
              </a:rPr>
              <a:t>Agenda</a:t>
            </a:r>
            <a:endParaRPr lang="de-DE" sz="3200" dirty="0">
              <a:solidFill>
                <a:srgbClr val="006AB3"/>
              </a:solidFill>
              <a:latin typeface="HHU Celeste Sans"/>
            </a:endParaRPr>
          </a:p>
        </p:txBody>
      </p:sp>
    </p:spTree>
    <p:extLst>
      <p:ext uri="{BB962C8B-B14F-4D97-AF65-F5344CB8AC3E}">
        <p14:creationId xmlns:p14="http://schemas.microsoft.com/office/powerpoint/2010/main" val="93360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2800" y="1620000"/>
            <a:ext cx="6998400" cy="4680000"/>
          </a:xfrm>
        </p:spPr>
        <p:txBody>
          <a:bodyPr lIns="0"/>
          <a:lstStyle>
            <a:lvl1pPr marL="0" indent="-360000">
              <a:spcBef>
                <a:spcPts val="0"/>
              </a:spcBef>
              <a:defRPr sz="2600"/>
            </a:lvl1pPr>
            <a:lvl2pPr marL="633600">
              <a:spcBef>
                <a:spcPts val="0"/>
              </a:spcBef>
              <a:defRPr sz="2400"/>
            </a:lvl2pPr>
            <a:lvl3pPr marL="856800">
              <a:spcBef>
                <a:spcPts val="0"/>
              </a:spcBef>
              <a:defRPr/>
            </a:lvl3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lumMod val="50000"/>
                  <a:lumOff val="50000"/>
                </a:prstClr>
              </a:solidFill>
              <a:latin typeface="HHU Celeste San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1251EF8B-D4DD-154E-BB81-17B6ED2A4BD8}" type="slidenum">
              <a:rPr lang="de-DE" smtClean="0">
                <a:latin typeface="HHU Celeste Sans"/>
              </a:rPr>
              <a:pPr>
                <a:defRPr/>
              </a:pPr>
              <a:t>‹Nr.›</a:t>
            </a:fld>
            <a:endParaRPr lang="de-DE" dirty="0">
              <a:latin typeface="HHU Celeste Sans"/>
            </a:endParaRPr>
          </a:p>
        </p:txBody>
      </p:sp>
      <p:sp>
        <p:nvSpPr>
          <p:cNvPr id="17" name="Inhaltsplatzhalter 12"/>
          <p:cNvSpPr>
            <a:spLocks noGrp="1"/>
          </p:cNvSpPr>
          <p:nvPr>
            <p:ph sz="quarter" idx="19" hasCustomPrompt="1"/>
          </p:nvPr>
        </p:nvSpPr>
        <p:spPr>
          <a:xfrm>
            <a:off x="7416002" y="1270800"/>
            <a:ext cx="1728000" cy="1080000"/>
          </a:xfrm>
          <a:ln w="0">
            <a:solidFill>
              <a:srgbClr val="000000">
                <a:alpha val="0"/>
              </a:srgb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8" name="Inhaltsplatzhalter 12"/>
          <p:cNvSpPr>
            <a:spLocks noGrp="1"/>
          </p:cNvSpPr>
          <p:nvPr>
            <p:ph sz="quarter" idx="20" hasCustomPrompt="1"/>
          </p:nvPr>
        </p:nvSpPr>
        <p:spPr>
          <a:xfrm>
            <a:off x="7416002" y="2398692"/>
            <a:ext cx="1728000" cy="1080000"/>
          </a:xfrm>
          <a:ln w="0">
            <a:solidFill>
              <a:srgbClr val="000000">
                <a:alpha val="0"/>
              </a:srgb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9" name="Inhaltsplatzhalter 12"/>
          <p:cNvSpPr>
            <a:spLocks noGrp="1"/>
          </p:cNvSpPr>
          <p:nvPr>
            <p:ph sz="quarter" idx="21" hasCustomPrompt="1"/>
          </p:nvPr>
        </p:nvSpPr>
        <p:spPr>
          <a:xfrm>
            <a:off x="7416002" y="3524400"/>
            <a:ext cx="1728000" cy="1080000"/>
          </a:xfrm>
          <a:ln w="0">
            <a:solidFill>
              <a:srgbClr val="000000">
                <a:alpha val="0"/>
              </a:srgb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20" name="Inhaltsplatzhalter 12"/>
          <p:cNvSpPr>
            <a:spLocks noGrp="1"/>
          </p:cNvSpPr>
          <p:nvPr>
            <p:ph sz="quarter" idx="22" hasCustomPrompt="1"/>
          </p:nvPr>
        </p:nvSpPr>
        <p:spPr>
          <a:xfrm>
            <a:off x="7416002" y="4651200"/>
            <a:ext cx="1728000" cy="1080000"/>
          </a:xfrm>
          <a:ln w="0">
            <a:solidFill>
              <a:srgbClr val="000000">
                <a:alpha val="0"/>
              </a:srgb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936000"/>
            <a:ext cx="7358400" cy="475200"/>
          </a:xfrm>
        </p:spPr>
        <p:txBody>
          <a:bodyPr lIns="36000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  <p:sp>
        <p:nvSpPr>
          <p:cNvPr id="11" name="Inhaltsplatzhalter 12"/>
          <p:cNvSpPr>
            <a:spLocks noGrp="1"/>
          </p:cNvSpPr>
          <p:nvPr>
            <p:ph sz="quarter" idx="23" hasCustomPrompt="1"/>
          </p:nvPr>
        </p:nvSpPr>
        <p:spPr>
          <a:xfrm>
            <a:off x="7416000" y="5778000"/>
            <a:ext cx="1728000" cy="1080000"/>
          </a:xfrm>
          <a:ln w="0">
            <a:solidFill>
              <a:srgbClr val="000000">
                <a:alpha val="0"/>
              </a:srgb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954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Titel und Inhalt mit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33600">
              <a:defRPr/>
            </a:lvl2pPr>
            <a:lvl3pPr marL="856800">
              <a:defRPr/>
            </a:lvl3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lumMod val="50000"/>
                  <a:lumOff val="50000"/>
                </a:prstClr>
              </a:solidFill>
              <a:latin typeface="HHU Celeste San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1251EF8B-D4DD-154E-BB81-17B6ED2A4BD8}" type="slidenum">
              <a:rPr lang="de-DE" smtClean="0">
                <a:latin typeface="HHU Celeste Sans"/>
              </a:rPr>
              <a:pPr>
                <a:defRPr/>
              </a:pPr>
              <a:t>‹Nr.›</a:t>
            </a:fld>
            <a:endParaRPr lang="de-DE" dirty="0">
              <a:latin typeface="HHU Celeste Sans"/>
            </a:endParaRP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9" hasCustomPrompt="1"/>
          </p:nvPr>
        </p:nvSpPr>
        <p:spPr>
          <a:xfrm>
            <a:off x="7416002" y="1270800"/>
            <a:ext cx="1728000" cy="1080000"/>
          </a:xfrm>
          <a:ln w="0">
            <a:solidFill>
              <a:srgbClr val="000000">
                <a:alpha val="0"/>
              </a:srgb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20" hasCustomPrompt="1"/>
          </p:nvPr>
        </p:nvSpPr>
        <p:spPr>
          <a:xfrm>
            <a:off x="7416002" y="2398692"/>
            <a:ext cx="1728000" cy="1080000"/>
          </a:xfrm>
          <a:ln w="0">
            <a:solidFill>
              <a:srgbClr val="000000">
                <a:alpha val="0"/>
              </a:srgb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6" name="Inhaltsplatzhalter 12"/>
          <p:cNvSpPr>
            <a:spLocks noGrp="1"/>
          </p:cNvSpPr>
          <p:nvPr>
            <p:ph sz="quarter" idx="21" hasCustomPrompt="1"/>
          </p:nvPr>
        </p:nvSpPr>
        <p:spPr>
          <a:xfrm>
            <a:off x="7416002" y="3524400"/>
            <a:ext cx="1728000" cy="1080000"/>
          </a:xfrm>
          <a:ln w="0">
            <a:solidFill>
              <a:srgbClr val="000000">
                <a:alpha val="0"/>
              </a:srgb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7" name="Inhaltsplatzhalter 12"/>
          <p:cNvSpPr>
            <a:spLocks noGrp="1"/>
          </p:cNvSpPr>
          <p:nvPr>
            <p:ph sz="quarter" idx="22" hasCustomPrompt="1"/>
          </p:nvPr>
        </p:nvSpPr>
        <p:spPr>
          <a:xfrm>
            <a:off x="7416002" y="4651200"/>
            <a:ext cx="1728000" cy="1080000"/>
          </a:xfrm>
          <a:ln w="0">
            <a:solidFill>
              <a:srgbClr val="000000">
                <a:alpha val="0"/>
              </a:srgb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936000"/>
            <a:ext cx="7358400" cy="475200"/>
          </a:xfrm>
        </p:spPr>
        <p:txBody>
          <a:bodyPr lIns="360000" anchor="t" anchorCtr="0"/>
          <a:lstStyle>
            <a:lvl1pPr marL="0" indent="0">
              <a:spcAft>
                <a:spcPts val="0"/>
              </a:spcAft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</a:t>
            </a:r>
            <a:endParaRPr lang="de-DE" dirty="0"/>
          </a:p>
        </p:txBody>
      </p:sp>
      <p:sp>
        <p:nvSpPr>
          <p:cNvPr id="11" name="Inhaltsplatzhalter 12"/>
          <p:cNvSpPr>
            <a:spLocks noGrp="1"/>
          </p:cNvSpPr>
          <p:nvPr>
            <p:ph sz="quarter" idx="23" hasCustomPrompt="1"/>
          </p:nvPr>
        </p:nvSpPr>
        <p:spPr>
          <a:xfrm>
            <a:off x="7416000" y="5778000"/>
            <a:ext cx="1728000" cy="1080000"/>
          </a:xfrm>
          <a:ln w="0">
            <a:solidFill>
              <a:srgbClr val="000000">
                <a:alpha val="0"/>
              </a:srgb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221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Zwei Inhalte_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2800" y="1619999"/>
            <a:ext cx="3240000" cy="4680000"/>
          </a:xfrm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tabLst>
                <a:tab pos="355600" algn="l"/>
              </a:tabLst>
              <a:defRPr sz="2400"/>
            </a:lvl1pPr>
            <a:lvl2pPr marL="633600">
              <a:defRPr sz="22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	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lumMod val="50000"/>
                  <a:lumOff val="50000"/>
                </a:prstClr>
              </a:solidFill>
              <a:latin typeface="HHU Celeste Sans"/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07778F1-8747-4E43-8969-94EBDE51F648}" type="slidenum">
              <a:rPr lang="de-DE" smtClean="0">
                <a:latin typeface="HHU Celeste Sans"/>
              </a:rPr>
              <a:pPr>
                <a:defRPr/>
              </a:pPr>
              <a:t>‹Nr.›</a:t>
            </a:fld>
            <a:endParaRPr lang="de-DE" dirty="0">
              <a:latin typeface="HHU Celeste Sans"/>
            </a:endParaRPr>
          </a:p>
        </p:txBody>
      </p:sp>
      <p:sp>
        <p:nvSpPr>
          <p:cNvPr id="18" name="Inhaltsplatzhalter 2"/>
          <p:cNvSpPr>
            <a:spLocks noGrp="1"/>
          </p:cNvSpPr>
          <p:nvPr>
            <p:ph sz="half" idx="18" hasCustomPrompt="1"/>
          </p:nvPr>
        </p:nvSpPr>
        <p:spPr>
          <a:xfrm>
            <a:off x="4114821" y="1658880"/>
            <a:ext cx="3240000" cy="4653348"/>
          </a:xfrm>
        </p:spPr>
        <p:txBody>
          <a:bodyPr/>
          <a:lstStyle>
            <a:lvl1pPr marL="0" marR="0" indent="-3600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6AB3"/>
              </a:buClr>
              <a:buSzPct val="115000"/>
              <a:buFont typeface="Wingdings" charset="0"/>
              <a:buChar char="§"/>
              <a:tabLst>
                <a:tab pos="355600" algn="l"/>
              </a:tabLst>
              <a:defRPr sz="2400"/>
            </a:lvl1pPr>
            <a:lvl2pPr marL="633600" marR="0" indent="-2736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9DADB"/>
              </a:buClr>
              <a:buSzPct val="115000"/>
              <a:buFont typeface="Wingdings" charset="0"/>
              <a:buChar char="§"/>
              <a:tabLst/>
              <a:defRPr sz="2400"/>
            </a:lvl2pPr>
            <a:lvl3pPr marL="856800" marR="0" indent="-2286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D9DADB"/>
              </a:buClr>
              <a:buSzPct val="115000"/>
              <a:buFont typeface="Wingdings" charset="0"/>
              <a:buChar char="§"/>
              <a:tabLst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	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2" name="Inhaltsplatzhalter 12"/>
          <p:cNvSpPr>
            <a:spLocks noGrp="1"/>
          </p:cNvSpPr>
          <p:nvPr>
            <p:ph sz="quarter" idx="19" hasCustomPrompt="1"/>
          </p:nvPr>
        </p:nvSpPr>
        <p:spPr>
          <a:xfrm>
            <a:off x="7416002" y="12708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7" name="Inhaltsplatzhalter 12"/>
          <p:cNvSpPr>
            <a:spLocks noGrp="1"/>
          </p:cNvSpPr>
          <p:nvPr>
            <p:ph sz="quarter" idx="21" hasCustomPrompt="1"/>
          </p:nvPr>
        </p:nvSpPr>
        <p:spPr>
          <a:xfrm>
            <a:off x="7416002" y="2398692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9" name="Inhaltsplatzhalter 12"/>
          <p:cNvSpPr>
            <a:spLocks noGrp="1"/>
          </p:cNvSpPr>
          <p:nvPr>
            <p:ph sz="quarter" idx="22" hasCustomPrompt="1"/>
          </p:nvPr>
        </p:nvSpPr>
        <p:spPr>
          <a:xfrm>
            <a:off x="7416002" y="35244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21" name="Inhaltsplatzhalter 12"/>
          <p:cNvSpPr>
            <a:spLocks noGrp="1"/>
          </p:cNvSpPr>
          <p:nvPr>
            <p:ph sz="quarter" idx="23" hasCustomPrompt="1"/>
          </p:nvPr>
        </p:nvSpPr>
        <p:spPr>
          <a:xfrm>
            <a:off x="7416002" y="46512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936000"/>
            <a:ext cx="7358400" cy="475200"/>
          </a:xfrm>
        </p:spPr>
        <p:txBody>
          <a:bodyPr lIns="360000" anchor="t" anchorCtr="0"/>
          <a:lstStyle>
            <a:lvl1pPr marL="0" indent="0">
              <a:spcAft>
                <a:spcPts val="0"/>
              </a:spcAft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25" hasCustomPrompt="1"/>
          </p:nvPr>
        </p:nvSpPr>
        <p:spPr>
          <a:xfrm>
            <a:off x="7416000" y="57780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60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Zwei Inhalte-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2800" y="1620000"/>
            <a:ext cx="6998400" cy="2815988"/>
          </a:xfrm>
        </p:spPr>
        <p:txBody>
          <a:bodyPr/>
          <a:lstStyle>
            <a:lvl1pPr>
              <a:defRPr sz="2600"/>
            </a:lvl1pPr>
            <a:lvl2pPr marL="633600">
              <a:defRPr sz="24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lumMod val="50000"/>
                  <a:lumOff val="50000"/>
                </a:prstClr>
              </a:solidFill>
              <a:latin typeface="HHU Celeste Sans"/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07778F1-8747-4E43-8969-94EBDE51F648}" type="slidenum">
              <a:rPr lang="de-DE" smtClean="0">
                <a:latin typeface="HHU Celeste Sans"/>
              </a:rPr>
              <a:pPr>
                <a:defRPr/>
              </a:pPr>
              <a:t>‹Nr.›</a:t>
            </a:fld>
            <a:endParaRPr lang="de-DE" dirty="0">
              <a:latin typeface="HHU Celeste Sans"/>
            </a:endParaRPr>
          </a:p>
        </p:txBody>
      </p:sp>
      <p:sp>
        <p:nvSpPr>
          <p:cNvPr id="18" name="Inhaltsplatzhalter 2"/>
          <p:cNvSpPr>
            <a:spLocks noGrp="1"/>
          </p:cNvSpPr>
          <p:nvPr>
            <p:ph sz="half" idx="18"/>
          </p:nvPr>
        </p:nvSpPr>
        <p:spPr>
          <a:xfrm>
            <a:off x="352800" y="4651200"/>
            <a:ext cx="6998400" cy="1657298"/>
          </a:xfrm>
        </p:spPr>
        <p:txBody>
          <a:bodyPr/>
          <a:lstStyle>
            <a:lvl1pPr>
              <a:defRPr sz="2600"/>
            </a:lvl1pPr>
            <a:lvl2pPr marL="633600">
              <a:defRPr sz="2400"/>
            </a:lvl2pPr>
            <a:lvl3pPr marL="856800"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2" name="Inhaltsplatzhalter 12"/>
          <p:cNvSpPr>
            <a:spLocks noGrp="1"/>
          </p:cNvSpPr>
          <p:nvPr>
            <p:ph sz="quarter" idx="19" hasCustomPrompt="1"/>
          </p:nvPr>
        </p:nvSpPr>
        <p:spPr>
          <a:xfrm>
            <a:off x="7416002" y="12708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7" name="Inhaltsplatzhalter 12"/>
          <p:cNvSpPr>
            <a:spLocks noGrp="1"/>
          </p:cNvSpPr>
          <p:nvPr>
            <p:ph sz="quarter" idx="21" hasCustomPrompt="1"/>
          </p:nvPr>
        </p:nvSpPr>
        <p:spPr>
          <a:xfrm>
            <a:off x="7416002" y="2398692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9" name="Inhaltsplatzhalter 12"/>
          <p:cNvSpPr>
            <a:spLocks noGrp="1"/>
          </p:cNvSpPr>
          <p:nvPr>
            <p:ph sz="quarter" idx="22" hasCustomPrompt="1"/>
          </p:nvPr>
        </p:nvSpPr>
        <p:spPr>
          <a:xfrm>
            <a:off x="7416002" y="35244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21" name="Inhaltsplatzhalter 12"/>
          <p:cNvSpPr>
            <a:spLocks noGrp="1"/>
          </p:cNvSpPr>
          <p:nvPr>
            <p:ph sz="quarter" idx="23" hasCustomPrompt="1"/>
          </p:nvPr>
        </p:nvSpPr>
        <p:spPr>
          <a:xfrm>
            <a:off x="7416002" y="46512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936000"/>
            <a:ext cx="7358400" cy="475200"/>
          </a:xfrm>
        </p:spPr>
        <p:txBody>
          <a:bodyPr lIns="36000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25" hasCustomPrompt="1"/>
          </p:nvPr>
        </p:nvSpPr>
        <p:spPr>
          <a:xfrm>
            <a:off x="7416000" y="57780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962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7" name="Diagrammplatzhalter 6"/>
          <p:cNvSpPr>
            <a:spLocks noGrp="1"/>
          </p:cNvSpPr>
          <p:nvPr>
            <p:ph type="chart" sz="quarter" idx="13"/>
          </p:nvPr>
        </p:nvSpPr>
        <p:spPr>
          <a:xfrm>
            <a:off x="352800" y="1620000"/>
            <a:ext cx="6998400" cy="4680000"/>
          </a:xfr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dirty="0" smtClean="0"/>
              <a:t>Diagramm durch Klicken auf Symbol hinzufügen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lumMod val="50000"/>
                  <a:lumOff val="50000"/>
                </a:prstClr>
              </a:solidFill>
              <a:latin typeface="HHU Celeste San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E7DAFF32-229B-2949-949B-1F8BE6F3D42D}" type="slidenum">
              <a:rPr lang="de-DE" smtClean="0">
                <a:latin typeface="HHU Celeste Sans"/>
              </a:rPr>
              <a:pPr>
                <a:defRPr/>
              </a:pPr>
              <a:t>‹Nr.›</a:t>
            </a:fld>
            <a:endParaRPr lang="de-DE" dirty="0">
              <a:latin typeface="HHU Celeste Sans"/>
            </a:endParaRPr>
          </a:p>
        </p:txBody>
      </p:sp>
      <p:sp>
        <p:nvSpPr>
          <p:cNvPr id="11" name="Inhaltsplatzhalter 12"/>
          <p:cNvSpPr>
            <a:spLocks noGrp="1"/>
          </p:cNvSpPr>
          <p:nvPr>
            <p:ph sz="quarter" idx="19" hasCustomPrompt="1"/>
          </p:nvPr>
        </p:nvSpPr>
        <p:spPr>
          <a:xfrm>
            <a:off x="7416002" y="12708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2" name="Inhaltsplatzhalter 12"/>
          <p:cNvSpPr>
            <a:spLocks noGrp="1"/>
          </p:cNvSpPr>
          <p:nvPr>
            <p:ph sz="quarter" idx="20" hasCustomPrompt="1"/>
          </p:nvPr>
        </p:nvSpPr>
        <p:spPr>
          <a:xfrm>
            <a:off x="7416002" y="2398692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7" name="Inhaltsplatzhalter 12"/>
          <p:cNvSpPr>
            <a:spLocks noGrp="1"/>
          </p:cNvSpPr>
          <p:nvPr>
            <p:ph sz="quarter" idx="21" hasCustomPrompt="1"/>
          </p:nvPr>
        </p:nvSpPr>
        <p:spPr>
          <a:xfrm>
            <a:off x="7416002" y="35244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9" name="Inhaltsplatzhalter 12"/>
          <p:cNvSpPr>
            <a:spLocks noGrp="1"/>
          </p:cNvSpPr>
          <p:nvPr>
            <p:ph sz="quarter" idx="23" hasCustomPrompt="1"/>
          </p:nvPr>
        </p:nvSpPr>
        <p:spPr>
          <a:xfrm>
            <a:off x="7416002" y="46512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936000"/>
            <a:ext cx="7358400" cy="475200"/>
          </a:xfrm>
        </p:spPr>
        <p:txBody>
          <a:bodyPr lIns="36000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24" hasCustomPrompt="1"/>
          </p:nvPr>
        </p:nvSpPr>
        <p:spPr>
          <a:xfrm>
            <a:off x="7416000" y="5778000"/>
            <a:ext cx="1728000" cy="1080000"/>
          </a:xfrm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5042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ellenplatzhalter 7"/>
          <p:cNvSpPr>
            <a:spLocks noGrp="1"/>
          </p:cNvSpPr>
          <p:nvPr>
            <p:ph type="tbl" sz="quarter" idx="14"/>
          </p:nvPr>
        </p:nvSpPr>
        <p:spPr>
          <a:xfrm>
            <a:off x="352800" y="1620000"/>
            <a:ext cx="6998400" cy="4680000"/>
          </a:xfrm>
          <a:ln w="0">
            <a:noFill/>
          </a:ln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AB3"/>
              </a:buClr>
              <a:buSzPct val="115000"/>
              <a:buFontTx/>
              <a:buNone/>
              <a:tabLst/>
              <a:defRPr baseline="0"/>
            </a:lvl1pPr>
          </a:lstStyle>
          <a:p>
            <a:pPr lvl="0"/>
            <a:r>
              <a:rPr lang="de-DE" noProof="0" dirty="0" smtClean="0"/>
              <a:t>Tabelle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lumMod val="50000"/>
                  <a:lumOff val="50000"/>
                </a:prstClr>
              </a:solidFill>
              <a:latin typeface="HHU Celeste San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7E8EE-8117-CF45-95A5-50AEDDB6D0CA}" type="slidenum">
              <a:rPr lang="de-DE">
                <a:solidFill>
                  <a:prstClr val="white"/>
                </a:solidFill>
                <a:latin typeface="HHU Celeste Sans"/>
              </a:rPr>
              <a:pPr>
                <a:defRPr/>
              </a:pPr>
              <a:t>‹Nr.›</a:t>
            </a:fld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sp>
        <p:nvSpPr>
          <p:cNvPr id="11" name="Inhaltsplatzhalter 12"/>
          <p:cNvSpPr>
            <a:spLocks noGrp="1"/>
          </p:cNvSpPr>
          <p:nvPr>
            <p:ph sz="quarter" idx="19" hasCustomPrompt="1"/>
          </p:nvPr>
        </p:nvSpPr>
        <p:spPr>
          <a:xfrm>
            <a:off x="7416002" y="1275131"/>
            <a:ext cx="1728000" cy="1080000"/>
          </a:xfrm>
          <a:ln w="0">
            <a:noFill/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2" name="Inhaltsplatzhalter 12"/>
          <p:cNvSpPr>
            <a:spLocks noGrp="1"/>
          </p:cNvSpPr>
          <p:nvPr>
            <p:ph sz="quarter" idx="20" hasCustomPrompt="1"/>
          </p:nvPr>
        </p:nvSpPr>
        <p:spPr>
          <a:xfrm>
            <a:off x="7416002" y="2398692"/>
            <a:ext cx="1728000" cy="1080000"/>
          </a:xfrm>
          <a:ln w="0">
            <a:solidFill>
              <a:schemeClr val="bg1">
                <a:alpha val="0"/>
              </a:scheme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7" name="Inhaltsplatzhalter 12"/>
          <p:cNvSpPr>
            <a:spLocks noGrp="1"/>
          </p:cNvSpPr>
          <p:nvPr>
            <p:ph sz="quarter" idx="21" hasCustomPrompt="1"/>
          </p:nvPr>
        </p:nvSpPr>
        <p:spPr>
          <a:xfrm>
            <a:off x="7416002" y="3524400"/>
            <a:ext cx="1728000" cy="1080000"/>
          </a:xfrm>
          <a:ln w="0">
            <a:solidFill>
              <a:schemeClr val="bg1">
                <a:alpha val="0"/>
              </a:scheme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18" name="Inhaltsplatzhalter 12"/>
          <p:cNvSpPr>
            <a:spLocks noGrp="1"/>
          </p:cNvSpPr>
          <p:nvPr>
            <p:ph sz="quarter" idx="23" hasCustomPrompt="1"/>
          </p:nvPr>
        </p:nvSpPr>
        <p:spPr>
          <a:xfrm>
            <a:off x="7416002" y="4651200"/>
            <a:ext cx="1728000" cy="1080000"/>
          </a:xfrm>
          <a:ln w="0">
            <a:solidFill>
              <a:schemeClr val="bg1">
                <a:alpha val="0"/>
              </a:scheme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936000"/>
            <a:ext cx="7358400" cy="475200"/>
          </a:xfrm>
          <a:ln w="0">
            <a:solidFill>
              <a:schemeClr val="bg1">
                <a:alpha val="0"/>
              </a:schemeClr>
            </a:solidFill>
          </a:ln>
        </p:spPr>
        <p:txBody>
          <a:bodyPr lIns="36000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Master-Subtitelformat bearbeiten	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24" hasCustomPrompt="1"/>
          </p:nvPr>
        </p:nvSpPr>
        <p:spPr>
          <a:xfrm>
            <a:off x="7416000" y="5778000"/>
            <a:ext cx="1728000" cy="1080000"/>
          </a:xfrm>
          <a:ln w="0">
            <a:solidFill>
              <a:schemeClr val="bg1">
                <a:alpha val="0"/>
              </a:schemeClr>
            </a:solidFill>
          </a:ln>
          <a:effectLst/>
        </p:spPr>
        <p:txBody>
          <a:bodyPr tIns="93600"/>
          <a:lstStyle>
            <a:lvl1pPr marL="0" indent="0">
              <a:spcBef>
                <a:spcPts val="0"/>
              </a:spcBef>
              <a:buFontTx/>
              <a:buNone/>
              <a:defRPr sz="1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de-DE" dirty="0" smtClean="0"/>
              <a:t>Objekt auf Platzhalter ziehen oder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27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1" y="2397600"/>
            <a:ext cx="7364638" cy="446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FontTx/>
              <a:buNone/>
              <a:defRPr lang="de-DE" dirty="0">
                <a:solidFill>
                  <a:schemeClr val="bg2"/>
                </a:solidFill>
                <a:latin typeface="HHU Celeste Sans"/>
                <a:cs typeface="HHU Celeste Sans"/>
              </a:defRPr>
            </a:lvl1pPr>
          </a:lstStyle>
          <a:p>
            <a:pPr lvl="0"/>
            <a:r>
              <a:rPr lang="de-DE" noProof="0" dirty="0" smtClean="0"/>
              <a:t>Bild auf Platzhalter ziehen oder durch Klicken auf Symbol hinzufügen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0" y="1269960"/>
            <a:ext cx="73656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360000" anchor="ctr" anchorCtr="0"/>
          <a:lstStyle>
            <a:lvl1pPr algn="l">
              <a:defRPr sz="3600" b="0" i="0" cap="none">
                <a:solidFill>
                  <a:schemeClr val="bg1"/>
                </a:solidFill>
                <a:latin typeface="HHU Celeste Sans"/>
                <a:cs typeface="HHU Celeste Sans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7423402" y="1269961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</p:spTree>
    <p:extLst>
      <p:ext uri="{BB962C8B-B14F-4D97-AF65-F5344CB8AC3E}">
        <p14:creationId xmlns:p14="http://schemas.microsoft.com/office/powerpoint/2010/main" val="61272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0" y="1270039"/>
            <a:ext cx="7365600" cy="44533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360000" tIns="0" rIns="0" bIns="0" anchor="t"/>
          <a:lstStyle>
            <a:lvl1pPr algn="l">
              <a:lnSpc>
                <a:spcPct val="150000"/>
              </a:lnSpc>
              <a:defRPr sz="3600" b="0" i="0" cap="none">
                <a:solidFill>
                  <a:schemeClr val="bg1"/>
                </a:solidFill>
                <a:latin typeface="HHU Celeste Sans"/>
                <a:cs typeface="HHU Celeste Sans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0" y="3524400"/>
            <a:ext cx="7365600" cy="1930400"/>
          </a:xfrm>
          <a:prstGeom prst="rect">
            <a:avLst/>
          </a:prstGeom>
        </p:spPr>
        <p:txBody>
          <a:bodyPr lIns="36000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sz="2800">
                <a:solidFill>
                  <a:schemeClr val="bg1"/>
                </a:solidFill>
                <a:latin typeface="HHU Celeste Sans"/>
                <a:cs typeface="HHU Celest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0" y="5777999"/>
            <a:ext cx="7365600" cy="10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360000" anchor="ctr" anchorCtr="0"/>
          <a:lstStyle>
            <a:lvl1pPr marL="0" indent="0">
              <a:buFontTx/>
              <a:buNone/>
              <a:defRPr sz="2800" baseline="0">
                <a:solidFill>
                  <a:schemeClr val="tx2"/>
                </a:solidFill>
                <a:latin typeface="HHU Celeste Sans"/>
                <a:cs typeface="HHU Celeste Sans"/>
              </a:defRPr>
            </a:lvl1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7416000" y="5778000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</p:spTree>
    <p:extLst>
      <p:ext uri="{BB962C8B-B14F-4D97-AF65-F5344CB8AC3E}">
        <p14:creationId xmlns:p14="http://schemas.microsoft.com/office/powerpoint/2010/main" val="323615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" y="1270800"/>
            <a:ext cx="7363878" cy="558430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>
                <a:solidFill>
                  <a:schemeClr val="bg2"/>
                </a:solidFill>
                <a:latin typeface="HHU Celeste Sans"/>
                <a:cs typeface="HHU Celeste Sans"/>
              </a:defRPr>
            </a:lvl1pPr>
          </a:lstStyle>
          <a:p>
            <a:pPr lvl="0"/>
            <a:r>
              <a:rPr lang="de-DE" noProof="0" dirty="0" smtClean="0"/>
              <a:t>Bild auf Platzhalter ziehen oder durch Klicken auf Symbol hinzufügen</a:t>
            </a:r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350838" y="5783766"/>
            <a:ext cx="6883783" cy="964431"/>
          </a:xfrm>
          <a:prstGeom prst="rect">
            <a:avLst/>
          </a:prstGeom>
          <a:noFill/>
        </p:spPr>
        <p:txBody>
          <a:bodyPr wrap="none" lIns="0" tIns="0" rIns="0" bIns="0"/>
          <a:lstStyle>
            <a:lvl1pPr algn="ctr">
              <a:defRPr sz="3600" b="1" i="0" cap="none">
                <a:solidFill>
                  <a:schemeClr val="bg1"/>
                </a:solidFill>
                <a:effectLst>
                  <a:outerShdw blurRad="111125" dist="63500" dir="2700000" sx="101000" sy="101000" algn="tl" rotWithShape="0">
                    <a:srgbClr val="000000">
                      <a:alpha val="42000"/>
                    </a:srgbClr>
                  </a:outerShdw>
                </a:effectLst>
                <a:latin typeface="HHU Celeste Sans"/>
                <a:cs typeface="HHU Celeste Sans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38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Kapiteltrenner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1" y="6349999"/>
            <a:ext cx="9142413" cy="525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0" y="0"/>
            <a:ext cx="7363879" cy="18069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270800"/>
            <a:ext cx="7357760" cy="5630400"/>
          </a:xfrm>
          <a:solidFill>
            <a:schemeClr val="tx2"/>
          </a:solidFill>
          <a:ln>
            <a:noFill/>
          </a:ln>
          <a:effectLst/>
        </p:spPr>
        <p:txBody>
          <a:bodyPr lIns="360000" tIns="720000" rIns="0" bIns="0" anchor="t"/>
          <a:lstStyle>
            <a:lvl1pPr algn="l">
              <a:lnSpc>
                <a:spcPct val="150000"/>
              </a:lnSpc>
              <a:defRPr sz="4000" b="0" i="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-2" y="3018692"/>
            <a:ext cx="7002000" cy="2704678"/>
          </a:xfrm>
        </p:spPr>
        <p:txBody>
          <a:bodyPr lIns="360000"/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7416000" y="1269775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solidFill>
                <a:schemeClr val="bg2"/>
              </a:solidFill>
              <a:effectLst/>
              <a:latin typeface="HHU Celeste Sans"/>
            </a:endParaRPr>
          </a:p>
        </p:txBody>
      </p:sp>
      <p:sp>
        <p:nvSpPr>
          <p:cNvPr id="20" name="Rechteck 19"/>
          <p:cNvSpPr/>
          <p:nvPr userDrawn="1"/>
        </p:nvSpPr>
        <p:spPr>
          <a:xfrm>
            <a:off x="7416000" y="239624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solidFill>
                <a:schemeClr val="bg2"/>
              </a:solidFill>
              <a:effectLst/>
              <a:latin typeface="HHU Celeste Sans"/>
            </a:endParaRPr>
          </a:p>
        </p:txBody>
      </p:sp>
      <p:sp>
        <p:nvSpPr>
          <p:cNvPr id="21" name="Rechteck 20"/>
          <p:cNvSpPr/>
          <p:nvPr userDrawn="1"/>
        </p:nvSpPr>
        <p:spPr>
          <a:xfrm>
            <a:off x="7416000" y="3522705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solidFill>
                <a:schemeClr val="bg2"/>
              </a:solidFill>
              <a:effectLst/>
              <a:latin typeface="HHU Celeste Sans"/>
            </a:endParaRPr>
          </a:p>
        </p:txBody>
      </p:sp>
      <p:sp>
        <p:nvSpPr>
          <p:cNvPr id="22" name="Rechteck 21"/>
          <p:cNvSpPr/>
          <p:nvPr userDrawn="1"/>
        </p:nvSpPr>
        <p:spPr>
          <a:xfrm>
            <a:off x="7416000" y="465120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solidFill>
                <a:schemeClr val="bg2"/>
              </a:solidFill>
              <a:effectLst/>
              <a:latin typeface="HHU Celeste Sans"/>
            </a:endParaRPr>
          </a:p>
        </p:txBody>
      </p:sp>
      <p:sp>
        <p:nvSpPr>
          <p:cNvPr id="23" name="Rechteck 22"/>
          <p:cNvSpPr/>
          <p:nvPr userDrawn="1"/>
        </p:nvSpPr>
        <p:spPr>
          <a:xfrm>
            <a:off x="7416000" y="577800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solidFill>
                <a:schemeClr val="bg2"/>
              </a:solidFill>
              <a:effectLst/>
              <a:latin typeface="HHU Celeste Sans"/>
            </a:endParaRPr>
          </a:p>
        </p:txBody>
      </p:sp>
    </p:spTree>
    <p:extLst>
      <p:ext uri="{BB962C8B-B14F-4D97-AF65-F5344CB8AC3E}">
        <p14:creationId xmlns:p14="http://schemas.microsoft.com/office/powerpoint/2010/main" val="4119488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Kapiteltrenner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0" y="6490773"/>
            <a:ext cx="827998" cy="36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12700" dir="5400000" sx="0" sy="0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0" y="0"/>
            <a:ext cx="7363879" cy="18069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270038"/>
            <a:ext cx="9142412" cy="4976775"/>
          </a:xfrm>
          <a:solidFill>
            <a:schemeClr val="tx2"/>
          </a:solidFill>
          <a:ln>
            <a:noFill/>
          </a:ln>
          <a:effectLst/>
        </p:spPr>
        <p:txBody>
          <a:bodyPr lIns="360000" tIns="720000" anchor="t"/>
          <a:lstStyle>
            <a:lvl1pPr algn="l">
              <a:lnSpc>
                <a:spcPct val="150000"/>
              </a:lnSpc>
              <a:defRPr sz="4000" b="0" i="0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-1" y="3018692"/>
            <a:ext cx="8786813" cy="2704678"/>
          </a:xfrm>
        </p:spPr>
        <p:txBody>
          <a:bodyPr lIns="360000"/>
          <a:lstStyle>
            <a:lvl1pPr marL="0" indent="0" algn="l"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6400" y="6516000"/>
            <a:ext cx="6300000" cy="34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aseline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34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 Agenda k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1EF8B-D4DD-154E-BB81-17B6ED2A4BD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8" name="Textfeld 57"/>
          <p:cNvSpPr txBox="1"/>
          <p:nvPr userDrawn="1"/>
        </p:nvSpPr>
        <p:spPr>
          <a:xfrm>
            <a:off x="877962" y="0"/>
            <a:ext cx="6480000" cy="82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108000" tIns="46800" rIns="108000" rtlCol="0" anchor="ctr" anchorCtr="0">
            <a:noAutofit/>
          </a:bodyPr>
          <a:lstStyle/>
          <a:p>
            <a:r>
              <a:rPr lang="de-DE" sz="3200" b="0" i="0" dirty="0" smtClean="0">
                <a:solidFill>
                  <a:schemeClr val="tx2"/>
                </a:solidFill>
                <a:latin typeface="+mj-lt"/>
              </a:rPr>
              <a:t>Agenda</a:t>
            </a:r>
            <a:endParaRPr lang="de-DE" sz="3200" b="0" i="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8" name="Textfeld 77"/>
          <p:cNvSpPr txBox="1"/>
          <p:nvPr userDrawn="1"/>
        </p:nvSpPr>
        <p:spPr>
          <a:xfrm>
            <a:off x="1444625" y="1270270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79" name="Textfeld 78"/>
          <p:cNvSpPr txBox="1"/>
          <p:nvPr userDrawn="1"/>
        </p:nvSpPr>
        <p:spPr>
          <a:xfrm>
            <a:off x="877962" y="1270268"/>
            <a:ext cx="503999" cy="496805"/>
          </a:xfrm>
          <a:prstGeom prst="rect">
            <a:avLst/>
          </a:prstGeom>
          <a:solidFill>
            <a:schemeClr val="tx2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80" name="Textfeld 79"/>
          <p:cNvSpPr txBox="1"/>
          <p:nvPr userDrawn="1"/>
        </p:nvSpPr>
        <p:spPr>
          <a:xfrm>
            <a:off x="1444625" y="1836080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81" name="Textfeld 80"/>
          <p:cNvSpPr txBox="1"/>
          <p:nvPr userDrawn="1"/>
        </p:nvSpPr>
        <p:spPr>
          <a:xfrm>
            <a:off x="877962" y="1836078"/>
            <a:ext cx="503999" cy="496805"/>
          </a:xfrm>
          <a:prstGeom prst="rect">
            <a:avLst/>
          </a:prstGeom>
          <a:solidFill>
            <a:schemeClr val="tx2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82" name="Textfeld 81"/>
          <p:cNvSpPr txBox="1"/>
          <p:nvPr userDrawn="1"/>
        </p:nvSpPr>
        <p:spPr>
          <a:xfrm>
            <a:off x="1444625" y="2401890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83" name="Textfeld 82"/>
          <p:cNvSpPr txBox="1"/>
          <p:nvPr userDrawn="1"/>
        </p:nvSpPr>
        <p:spPr>
          <a:xfrm>
            <a:off x="877962" y="2401888"/>
            <a:ext cx="503999" cy="496805"/>
          </a:xfrm>
          <a:prstGeom prst="rect">
            <a:avLst/>
          </a:prstGeom>
          <a:solidFill>
            <a:schemeClr val="tx2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84" name="Textfeld 83"/>
          <p:cNvSpPr txBox="1"/>
          <p:nvPr userDrawn="1"/>
        </p:nvSpPr>
        <p:spPr>
          <a:xfrm>
            <a:off x="1444625" y="2967700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85" name="Textfeld 84"/>
          <p:cNvSpPr txBox="1"/>
          <p:nvPr userDrawn="1"/>
        </p:nvSpPr>
        <p:spPr>
          <a:xfrm>
            <a:off x="877962" y="2967698"/>
            <a:ext cx="503999" cy="496805"/>
          </a:xfrm>
          <a:prstGeom prst="rect">
            <a:avLst/>
          </a:prstGeom>
          <a:solidFill>
            <a:schemeClr val="tx2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86" name="Textfeld 85"/>
          <p:cNvSpPr txBox="1"/>
          <p:nvPr userDrawn="1"/>
        </p:nvSpPr>
        <p:spPr>
          <a:xfrm>
            <a:off x="1444625" y="3533510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87" name="Textfeld 86"/>
          <p:cNvSpPr txBox="1"/>
          <p:nvPr userDrawn="1"/>
        </p:nvSpPr>
        <p:spPr>
          <a:xfrm>
            <a:off x="877962" y="3533508"/>
            <a:ext cx="503999" cy="496805"/>
          </a:xfrm>
          <a:prstGeom prst="rect">
            <a:avLst/>
          </a:prstGeom>
          <a:solidFill>
            <a:schemeClr val="tx2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88" name="Textfeld 87"/>
          <p:cNvSpPr txBox="1"/>
          <p:nvPr userDrawn="1"/>
        </p:nvSpPr>
        <p:spPr>
          <a:xfrm>
            <a:off x="1444625" y="4099321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89" name="Textfeld 88"/>
          <p:cNvSpPr txBox="1"/>
          <p:nvPr userDrawn="1"/>
        </p:nvSpPr>
        <p:spPr>
          <a:xfrm>
            <a:off x="877962" y="4099319"/>
            <a:ext cx="503999" cy="496805"/>
          </a:xfrm>
          <a:prstGeom prst="rect">
            <a:avLst/>
          </a:prstGeom>
          <a:solidFill>
            <a:schemeClr val="tx2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90" name="Textfeld 89"/>
          <p:cNvSpPr txBox="1"/>
          <p:nvPr userDrawn="1"/>
        </p:nvSpPr>
        <p:spPr>
          <a:xfrm>
            <a:off x="1444625" y="4665131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91" name="Textfeld 90"/>
          <p:cNvSpPr txBox="1"/>
          <p:nvPr userDrawn="1"/>
        </p:nvSpPr>
        <p:spPr>
          <a:xfrm>
            <a:off x="877962" y="4665129"/>
            <a:ext cx="503999" cy="496805"/>
          </a:xfrm>
          <a:prstGeom prst="rect">
            <a:avLst/>
          </a:prstGeom>
          <a:solidFill>
            <a:schemeClr val="tx2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92" name="Textfeld 91"/>
          <p:cNvSpPr txBox="1"/>
          <p:nvPr userDrawn="1"/>
        </p:nvSpPr>
        <p:spPr>
          <a:xfrm>
            <a:off x="1444625" y="5230942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93" name="Textfeld 92"/>
          <p:cNvSpPr txBox="1"/>
          <p:nvPr userDrawn="1"/>
        </p:nvSpPr>
        <p:spPr>
          <a:xfrm>
            <a:off x="877962" y="5230940"/>
            <a:ext cx="503999" cy="496805"/>
          </a:xfrm>
          <a:prstGeom prst="rect">
            <a:avLst/>
          </a:prstGeom>
          <a:solidFill>
            <a:schemeClr val="tx2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94" name="Textfeld 93"/>
          <p:cNvSpPr txBox="1"/>
          <p:nvPr userDrawn="1"/>
        </p:nvSpPr>
        <p:spPr>
          <a:xfrm>
            <a:off x="1444625" y="5796754"/>
            <a:ext cx="5921374" cy="496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93600" bIns="93600" rtlCol="0">
            <a:spAutoFit/>
          </a:bodyPr>
          <a:lstStyle/>
          <a:p>
            <a:endParaRPr lang="de-DE" sz="2000" dirty="0">
              <a:solidFill>
                <a:prstClr val="black"/>
              </a:solidFill>
              <a:latin typeface="HHU Celeste Sans"/>
            </a:endParaRPr>
          </a:p>
        </p:txBody>
      </p:sp>
      <p:sp>
        <p:nvSpPr>
          <p:cNvPr id="95" name="Textfeld 94"/>
          <p:cNvSpPr txBox="1"/>
          <p:nvPr userDrawn="1"/>
        </p:nvSpPr>
        <p:spPr>
          <a:xfrm>
            <a:off x="877962" y="5796752"/>
            <a:ext cx="503999" cy="496805"/>
          </a:xfrm>
          <a:prstGeom prst="rect">
            <a:avLst/>
          </a:prstGeom>
          <a:solidFill>
            <a:srgbClr val="006AB3"/>
          </a:solidFill>
        </p:spPr>
        <p:txBody>
          <a:bodyPr wrap="square" tIns="93600" rIns="108000" bIns="93600" rtlCol="0">
            <a:spAutoFit/>
          </a:bodyPr>
          <a:lstStyle/>
          <a:p>
            <a:pPr algn="ctr"/>
            <a:endParaRPr lang="de-DE" sz="2000" dirty="0">
              <a:solidFill>
                <a:prstClr val="white"/>
              </a:solidFill>
            </a:endParaRPr>
          </a:p>
        </p:txBody>
      </p:sp>
      <p:sp>
        <p:nvSpPr>
          <p:cNvPr id="96" name="Textplatzhalter 53"/>
          <p:cNvSpPr>
            <a:spLocks noGrp="1"/>
          </p:cNvSpPr>
          <p:nvPr>
            <p:ph type="body" sz="quarter" idx="18" hasCustomPrompt="1"/>
          </p:nvPr>
        </p:nvSpPr>
        <p:spPr>
          <a:xfrm>
            <a:off x="860081" y="1151851"/>
            <a:ext cx="6488111" cy="5162698"/>
          </a:xfrm>
        </p:spPr>
        <p:txBody>
          <a:bodyPr wrap="none" tIns="0" bIns="0"/>
          <a:lstStyle>
            <a:lvl1pPr marL="684000" indent="-504000" algn="l">
              <a:lnSpc>
                <a:spcPts val="4475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Wingdings" charset="2"/>
              <a:buAutoNum type="arabicPlain"/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Topic 1 bearbeiten</a:t>
            </a:r>
            <a:endParaRPr lang="de-DE" dirty="0"/>
          </a:p>
        </p:txBody>
      </p:sp>
      <p:sp>
        <p:nvSpPr>
          <p:cNvPr id="97" name="Rechteck 96"/>
          <p:cNvSpPr/>
          <p:nvPr userDrawn="1"/>
        </p:nvSpPr>
        <p:spPr>
          <a:xfrm>
            <a:off x="7416000" y="4651200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sp>
        <p:nvSpPr>
          <p:cNvPr id="98" name="Rechteck 97"/>
          <p:cNvSpPr/>
          <p:nvPr userDrawn="1"/>
        </p:nvSpPr>
        <p:spPr>
          <a:xfrm>
            <a:off x="7416000" y="3524400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sp>
        <p:nvSpPr>
          <p:cNvPr id="99" name="Rechteck 98"/>
          <p:cNvSpPr/>
          <p:nvPr userDrawn="1"/>
        </p:nvSpPr>
        <p:spPr>
          <a:xfrm>
            <a:off x="7416000" y="2397600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sp>
        <p:nvSpPr>
          <p:cNvPr id="100" name="Rechteck 99"/>
          <p:cNvSpPr/>
          <p:nvPr userDrawn="1"/>
        </p:nvSpPr>
        <p:spPr>
          <a:xfrm>
            <a:off x="7416000" y="1270800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sp>
        <p:nvSpPr>
          <p:cNvPr id="101" name="Rechteck 100"/>
          <p:cNvSpPr/>
          <p:nvPr userDrawn="1"/>
        </p:nvSpPr>
        <p:spPr>
          <a:xfrm>
            <a:off x="7416000" y="5778000"/>
            <a:ext cx="1728000" cy="10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cxnSp>
        <p:nvCxnSpPr>
          <p:cNvPr id="3" name="Gerade Verbindung 2"/>
          <p:cNvCxnSpPr/>
          <p:nvPr userDrawn="1"/>
        </p:nvCxnSpPr>
        <p:spPr>
          <a:xfrm>
            <a:off x="7383600" y="6516000"/>
            <a:ext cx="0" cy="360000"/>
          </a:xfrm>
          <a:prstGeom prst="line">
            <a:avLst/>
          </a:prstGeom>
          <a:ln w="635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36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 Agenda ein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-1" y="1027604"/>
            <a:ext cx="9142413" cy="530493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platzhalter 53"/>
          <p:cNvSpPr>
            <a:spLocks noGrp="1"/>
          </p:cNvSpPr>
          <p:nvPr>
            <p:ph type="body" sz="quarter" idx="18" hasCustomPrompt="1"/>
          </p:nvPr>
        </p:nvSpPr>
        <p:spPr>
          <a:xfrm>
            <a:off x="860080" y="1027605"/>
            <a:ext cx="7941019" cy="5093795"/>
          </a:xfrm>
        </p:spPr>
        <p:txBody>
          <a:bodyPr wrap="none" lIns="108000" tIns="0" bIns="0"/>
          <a:lstStyle>
            <a:lvl1pPr marL="360000" indent="-360000" algn="l">
              <a:lnSpc>
                <a:spcPts val="4475"/>
              </a:lnSpc>
              <a:spcBef>
                <a:spcPts val="0"/>
              </a:spcBef>
              <a:buClr>
                <a:schemeClr val="bg1"/>
              </a:buClr>
              <a:buSzPct val="100000"/>
              <a:buFont typeface="Wingdings" charset="2"/>
              <a:buAutoNum type="arabicPlain"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Topic 1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Fußzeile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1EF8B-D4DD-154E-BB81-17B6ED2A4BD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877962" y="0"/>
            <a:ext cx="6537600" cy="82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tIns="46800" rtlCol="0" anchor="ctr" anchorCtr="0">
            <a:noAutofit/>
          </a:bodyPr>
          <a:lstStyle/>
          <a:p>
            <a:r>
              <a:rPr lang="de-DE" sz="3200" b="0" i="0" dirty="0" smtClean="0">
                <a:solidFill>
                  <a:schemeClr val="tx2"/>
                </a:solidFill>
                <a:latin typeface="+mj-lt"/>
              </a:rPr>
              <a:t>Agenda</a:t>
            </a:r>
            <a:endParaRPr lang="de-DE" sz="3200" b="0" i="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7681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90F4-D68A-2F46-81EE-237204C7CDB7}" type="datetimeFigureOut">
              <a:rPr lang="de-DE" smtClean="0"/>
              <a:t>26.04.2018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grpSp>
        <p:nvGrpSpPr>
          <p:cNvPr id="2" name="Gruppierung 1"/>
          <p:cNvGrpSpPr/>
          <p:nvPr/>
        </p:nvGrpSpPr>
        <p:grpSpPr>
          <a:xfrm>
            <a:off x="7394400" y="0"/>
            <a:ext cx="1749600" cy="6858000"/>
            <a:chOff x="7394400" y="0"/>
            <a:chExt cx="1749600" cy="6858000"/>
          </a:xfrm>
        </p:grpSpPr>
        <p:sp>
          <p:nvSpPr>
            <p:cNvPr id="9" name="Rechteck 8"/>
            <p:cNvSpPr/>
            <p:nvPr/>
          </p:nvSpPr>
          <p:spPr>
            <a:xfrm>
              <a:off x="7416000" y="1269775"/>
              <a:ext cx="1728000" cy="108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D9DADB"/>
                </a:solidFill>
                <a:latin typeface="HHU Celeste Sans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7416000" y="2396240"/>
              <a:ext cx="1728000" cy="108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D9DADB"/>
                </a:solidFill>
                <a:latin typeface="HHU Celeste Sans"/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7416000" y="3522705"/>
              <a:ext cx="1728000" cy="108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D9DADB"/>
                </a:solidFill>
                <a:latin typeface="HHU Celeste Sans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7416000" y="4651200"/>
              <a:ext cx="1728000" cy="108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D9DADB"/>
                </a:solidFill>
                <a:latin typeface="HHU Celeste Sans"/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416000" y="5778000"/>
              <a:ext cx="1728000" cy="108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D9DADB"/>
                </a:solidFill>
                <a:latin typeface="HHU Celeste Sans"/>
              </a:endParaRPr>
            </a:p>
          </p:txBody>
        </p:sp>
        <p:pic>
          <p:nvPicPr>
            <p:cNvPr id="14" name="Bild 13" descr="HHU_Logo_rgb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400" y="0"/>
              <a:ext cx="1747200" cy="1008000"/>
            </a:xfrm>
            <a:prstGeom prst="rect">
              <a:avLst/>
            </a:prstGeom>
          </p:spPr>
        </p:pic>
      </p:grpSp>
      <p:pic>
        <p:nvPicPr>
          <p:cNvPr id="16" name="Bild 15" descr="HHU LIFE NATURE SCIENCE RGB 210 breit 600 dpi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7" b="5615"/>
          <a:stretch/>
        </p:blipFill>
        <p:spPr>
          <a:xfrm>
            <a:off x="0" y="1269775"/>
            <a:ext cx="7380000" cy="55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0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416000" y="1269775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9DADB"/>
              </a:solidFill>
              <a:latin typeface="HHU Celeste Sans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416000" y="239624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9DADB"/>
              </a:solidFill>
              <a:latin typeface="HHU Celeste Sans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16000" y="3522705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9DADB"/>
              </a:solidFill>
              <a:latin typeface="HHU Celeste Sans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16000" y="465120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9DADB"/>
              </a:solidFill>
              <a:latin typeface="HHU Celeste Sans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7416000" y="577800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9DADB"/>
              </a:solidFill>
              <a:latin typeface="HHU Celeste Sans"/>
            </a:endParaRPr>
          </a:p>
        </p:txBody>
      </p:sp>
      <p:pic>
        <p:nvPicPr>
          <p:cNvPr id="13" name="Bild 12" descr="HHU_Logo_rgb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400" y="0"/>
            <a:ext cx="17472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3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516000"/>
            <a:ext cx="827998" cy="36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dist="12700" dir="5400000" sx="0" sy="0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877960" y="6516000"/>
            <a:ext cx="8266039" cy="36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877961" y="0"/>
            <a:ext cx="6480000" cy="827999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52800" y="1620000"/>
            <a:ext cx="84240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5837" y="6516000"/>
            <a:ext cx="6300000" cy="34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aseline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516000"/>
            <a:ext cx="827998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lIns="0" tIns="0" rIns="360000" bIns="0" rtlCol="0" anchor="ctr"/>
          <a:lstStyle>
            <a:lvl1pPr algn="r">
              <a:tabLst/>
              <a:defRPr sz="1200" baseline="0" smtClean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16825E-7BD2-F449-8D0E-8E5982C79E0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827998" cy="82799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17560" y="6594667"/>
            <a:ext cx="2281465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de-DE" sz="1200" dirty="0" err="1" smtClean="0">
                <a:solidFill>
                  <a:schemeClr val="bg1"/>
                </a:solidFill>
                <a:latin typeface="+mn-lt"/>
              </a:rPr>
              <a:t>www.hhu.de</a:t>
            </a:r>
            <a:endParaRPr lang="de-DE" sz="12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Bild 9" descr="HHU_Logo_rgb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213" y="0"/>
            <a:ext cx="17472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0" i="0" kern="1200" cap="none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9pPr>
    </p:titleStyle>
    <p:bodyStyle>
      <a:lvl1pPr marL="0" indent="-360000" algn="l" defTabSz="457200" rtl="0" eaLnBrk="1" fontAlgn="base" hangingPunct="1">
        <a:spcBef>
          <a:spcPts val="0"/>
        </a:spcBef>
        <a:spcAft>
          <a:spcPts val="1000"/>
        </a:spcAft>
        <a:buClr>
          <a:schemeClr val="tx2"/>
        </a:buClr>
        <a:buSzPct val="115000"/>
        <a:buFont typeface="Wingdings" charset="0"/>
        <a:buChar char="§"/>
        <a:tabLst>
          <a:tab pos="361950" algn="l"/>
        </a:tabLst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3600" indent="-273600" algn="l" defTabSz="457200" rtl="0" eaLnBrk="1" fontAlgn="base" hangingPunct="1">
        <a:spcBef>
          <a:spcPts val="0"/>
        </a:spcBef>
        <a:spcAft>
          <a:spcPts val="1000"/>
        </a:spcAft>
        <a:buClr>
          <a:schemeClr val="bg2"/>
        </a:buClr>
        <a:buSzPct val="115000"/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6800" indent="-230400" algn="l" defTabSz="457200" rtl="0" eaLnBrk="1" fontAlgn="base" hangingPunct="1">
        <a:spcBef>
          <a:spcPts val="0"/>
        </a:spcBef>
        <a:spcAft>
          <a:spcPts val="1000"/>
        </a:spcAft>
        <a:buClr>
          <a:schemeClr val="bg2"/>
        </a:buClr>
        <a:buSzPct val="115000"/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6AB3"/>
        </a:buClr>
        <a:buSzPct val="115000"/>
        <a:buFont typeface="Wingdings" charset="0"/>
        <a:buChar char="§"/>
        <a:defRPr sz="2000" kern="1200">
          <a:solidFill>
            <a:schemeClr val="tx1"/>
          </a:solidFill>
          <a:latin typeface="CelesteSansPro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6AB3"/>
        </a:buClr>
        <a:buSzPct val="115000"/>
        <a:buFont typeface="Wingdings" charset="0"/>
        <a:buChar char="§"/>
        <a:defRPr sz="2000" kern="1200">
          <a:solidFill>
            <a:schemeClr val="tx1"/>
          </a:solidFill>
          <a:latin typeface="CelesteSansPro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877961" y="0"/>
            <a:ext cx="6480000" cy="827999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52799" y="1620000"/>
            <a:ext cx="6998400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78400" y="6516000"/>
            <a:ext cx="648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 dirty="0">
              <a:latin typeface="HHU Celeste Sans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516000"/>
            <a:ext cx="827998" cy="360000"/>
          </a:xfrm>
          <a:prstGeom prst="rect">
            <a:avLst/>
          </a:prstGeom>
          <a:solidFill>
            <a:schemeClr val="bg2"/>
          </a:solidFill>
        </p:spPr>
        <p:txBody>
          <a:bodyPr vert="horz" lIns="0" tIns="0" rIns="360000" bIns="0" rtlCol="0" anchor="ctr"/>
          <a:lstStyle>
            <a:lvl1pPr algn="r">
              <a:defRPr sz="1200" baseline="0" smtClean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16825E-7BD2-F449-8D0E-8E5982C79E02}" type="slidenum">
              <a:rPr lang="de-DE" smtClean="0">
                <a:latin typeface="HHU Celeste Sans"/>
              </a:rPr>
              <a:pPr>
                <a:defRPr/>
              </a:pPr>
              <a:t>‹Nr.›</a:t>
            </a:fld>
            <a:endParaRPr lang="de-DE" dirty="0">
              <a:latin typeface="HHU Celeste Sans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827998" cy="82799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prstClr val="white"/>
              </a:solidFill>
              <a:latin typeface="HHU Celeste Sans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7416000" y="1269775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9DADB"/>
              </a:solidFill>
              <a:latin typeface="HHU Celeste Sans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7416000" y="239624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9DADB"/>
              </a:solidFill>
              <a:latin typeface="HHU Celeste Sans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7416000" y="3522705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9DADB"/>
              </a:solidFill>
              <a:latin typeface="HHU Celeste Sans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7416000" y="465120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D9DADB"/>
              </a:solidFill>
              <a:latin typeface="HHU Celeste Sans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416000" y="5778000"/>
            <a:ext cx="1728000" cy="108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de-DE" dirty="0">
              <a:solidFill>
                <a:srgbClr val="D9DADB"/>
              </a:solidFill>
              <a:latin typeface="HHU Celeste Sans"/>
            </a:endParaRPr>
          </a:p>
        </p:txBody>
      </p:sp>
      <p:pic>
        <p:nvPicPr>
          <p:cNvPr id="7" name="Bild 6" descr="HHU_Logo_rgb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400" y="0"/>
            <a:ext cx="17472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1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0" i="0" kern="1200" cap="none">
          <a:solidFill>
            <a:srgbClr val="006AB3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6AB3"/>
          </a:solidFill>
          <a:latin typeface="CelesteSansPro" charset="0"/>
          <a:ea typeface="ＭＳ Ｐゴシック" charset="0"/>
          <a:cs typeface="ＭＳ Ｐゴシック" charset="0"/>
        </a:defRPr>
      </a:lvl9pPr>
    </p:titleStyle>
    <p:bodyStyle>
      <a:lvl1pPr marL="0" indent="-360000" algn="l" defTabSz="457200" rtl="0" eaLnBrk="1" fontAlgn="base" hangingPunct="1">
        <a:spcBef>
          <a:spcPts val="0"/>
        </a:spcBef>
        <a:spcAft>
          <a:spcPts val="1000"/>
        </a:spcAft>
        <a:buClr>
          <a:srgbClr val="006AB3"/>
        </a:buClr>
        <a:buSzPct val="115000"/>
        <a:buFont typeface="Wingdings" charset="0"/>
        <a:buChar char="§"/>
        <a:tabLst>
          <a:tab pos="355600" algn="l"/>
          <a:tab pos="630238" algn="l"/>
          <a:tab pos="896938" algn="l"/>
        </a:tabLst>
        <a:defRPr sz="26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3600" indent="-273600" algn="l" defTabSz="457200" rtl="0" eaLnBrk="1" fontAlgn="base" hangingPunct="1">
        <a:spcBef>
          <a:spcPts val="0"/>
        </a:spcBef>
        <a:spcAft>
          <a:spcPts val="1000"/>
        </a:spcAft>
        <a:buClr>
          <a:schemeClr val="bg2"/>
        </a:buClr>
        <a:buSzPct val="115000"/>
        <a:buFont typeface="Wingdings" charset="0"/>
        <a:buChar char="§"/>
        <a:defRPr sz="2400" kern="1200">
          <a:solidFill>
            <a:schemeClr val="tx1"/>
          </a:solidFill>
          <a:latin typeface="HHU Celeste Sans"/>
          <a:ea typeface="ＭＳ Ｐゴシック" charset="0"/>
          <a:cs typeface="+mn-cs"/>
        </a:defRPr>
      </a:lvl2pPr>
      <a:lvl3pPr marL="856800" indent="-228600" algn="l" defTabSz="457200" rtl="0" eaLnBrk="1" fontAlgn="base" hangingPunct="1">
        <a:spcBef>
          <a:spcPts val="0"/>
        </a:spcBef>
        <a:spcAft>
          <a:spcPts val="1000"/>
        </a:spcAft>
        <a:buClr>
          <a:schemeClr val="bg2"/>
        </a:buClr>
        <a:buSzPct val="115000"/>
        <a:buFont typeface="Wingdings" charset="0"/>
        <a:buChar char="§"/>
        <a:defRPr sz="2000" kern="1200">
          <a:solidFill>
            <a:schemeClr val="tx1"/>
          </a:solidFill>
          <a:latin typeface="HHU Celeste Sans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6AB3"/>
        </a:buClr>
        <a:buSzPct val="115000"/>
        <a:buFont typeface="Wingdings" charset="0"/>
        <a:buChar char="§"/>
        <a:defRPr sz="2000" kern="1200">
          <a:solidFill>
            <a:schemeClr val="tx1"/>
          </a:solidFill>
          <a:latin typeface="CelesteSansPro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6AB3"/>
        </a:buClr>
        <a:buSzPct val="115000"/>
        <a:buFont typeface="Wingdings" charset="0"/>
        <a:buChar char="§"/>
        <a:defRPr sz="2000" kern="1200">
          <a:solidFill>
            <a:schemeClr val="tx1"/>
          </a:solidFill>
          <a:latin typeface="CelesteSansPro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DXRaft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Separat von DXRAM</a:t>
            </a:r>
          </a:p>
          <a:p>
            <a:r>
              <a:rPr lang="de-DE" dirty="0"/>
              <a:t>https://github.com/Nils1337/dxraft</a:t>
            </a:r>
            <a:endParaRPr lang="de-DE" dirty="0" smtClean="0"/>
          </a:p>
          <a:p>
            <a:r>
              <a:rPr lang="de-DE" dirty="0" smtClean="0"/>
              <a:t>Bisher implementiert: </a:t>
            </a:r>
          </a:p>
          <a:p>
            <a:pPr lvl="1"/>
            <a:r>
              <a:rPr lang="de-DE" dirty="0" smtClean="0"/>
              <a:t>Leader </a:t>
            </a:r>
            <a:r>
              <a:rPr lang="de-DE" dirty="0" err="1" smtClean="0"/>
              <a:t>Election</a:t>
            </a:r>
            <a:endParaRPr lang="de-DE" dirty="0" smtClean="0"/>
          </a:p>
          <a:p>
            <a:pPr lvl="1"/>
            <a:r>
              <a:rPr lang="de-DE" dirty="0" smtClean="0"/>
              <a:t>Log Replication</a:t>
            </a:r>
          </a:p>
          <a:p>
            <a:r>
              <a:rPr lang="de-DE" dirty="0" smtClean="0"/>
              <a:t>Nur lokal mit Threads getestet, ohne Netzwerk, ohne Ausfälle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15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DXRaft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Benutzung durch Klassen </a:t>
            </a:r>
            <a:r>
              <a:rPr lang="de-DE" dirty="0" err="1" smtClean="0"/>
              <a:t>RaftServer</a:t>
            </a:r>
            <a:r>
              <a:rPr lang="de-DE" dirty="0" smtClean="0"/>
              <a:t> und </a:t>
            </a:r>
            <a:r>
              <a:rPr lang="de-DE" dirty="0" err="1" smtClean="0"/>
              <a:t>RaftClient</a:t>
            </a:r>
            <a:endParaRPr lang="de-DE" dirty="0" smtClean="0"/>
          </a:p>
          <a:p>
            <a:r>
              <a:rPr lang="de-DE" dirty="0" smtClean="0"/>
              <a:t>Die Server bilden das Raft Cluster, Clients schicken nur Anfragen</a:t>
            </a:r>
          </a:p>
          <a:p>
            <a:r>
              <a:rPr lang="de-DE" dirty="0" smtClean="0"/>
              <a:t>Bekommen eine Klasse </a:t>
            </a:r>
            <a:r>
              <a:rPr lang="de-DE" dirty="0" err="1" smtClean="0"/>
              <a:t>RaftContext</a:t>
            </a:r>
            <a:r>
              <a:rPr lang="de-DE" dirty="0" smtClean="0"/>
              <a:t> übergeben, mit</a:t>
            </a:r>
          </a:p>
          <a:p>
            <a:pPr lvl="1"/>
            <a:r>
              <a:rPr lang="de-DE" dirty="0" smtClean="0"/>
              <a:t>Eigener ID</a:t>
            </a:r>
          </a:p>
          <a:p>
            <a:pPr lvl="1"/>
            <a:r>
              <a:rPr lang="de-DE" dirty="0" err="1" smtClean="0"/>
              <a:t>Ids</a:t>
            </a:r>
            <a:r>
              <a:rPr lang="de-DE" dirty="0" smtClean="0"/>
              <a:t> von allen Servern und Clients im Cluster</a:t>
            </a:r>
          </a:p>
          <a:p>
            <a:pPr lvl="1"/>
            <a:r>
              <a:rPr lang="de-DE" dirty="0" smtClean="0"/>
              <a:t>Sonstigen Parametern (z.B. Timeout-Länge)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1EF8B-D4DD-154E-BB81-17B6ED2A4BD8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/>
              <a:t>Nutzung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97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DXRaft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Wichtige Daten persistieren</a:t>
            </a:r>
          </a:p>
          <a:p>
            <a:r>
              <a:rPr lang="de-DE" dirty="0" smtClean="0"/>
              <a:t>Mehrfachausführung von Client-Anfragen verhindern</a:t>
            </a:r>
          </a:p>
          <a:p>
            <a:r>
              <a:rPr lang="de-DE" dirty="0" smtClean="0"/>
              <a:t>Testen</a:t>
            </a:r>
          </a:p>
          <a:p>
            <a:pPr lvl="1"/>
            <a:r>
              <a:rPr lang="de-DE" dirty="0" smtClean="0"/>
              <a:t>Manuelles Testen, lokal und verteilt</a:t>
            </a:r>
          </a:p>
          <a:p>
            <a:pPr lvl="1"/>
            <a:r>
              <a:rPr lang="de-DE" dirty="0" err="1" smtClean="0"/>
              <a:t>Unittests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smtClean="0"/>
              <a:t>Integration in DXRAM</a:t>
            </a:r>
          </a:p>
          <a:p>
            <a:r>
              <a:rPr lang="de-DE" dirty="0" smtClean="0"/>
              <a:t>Konfigurationsänderungen (benötigt?)</a:t>
            </a:r>
          </a:p>
          <a:p>
            <a:r>
              <a:rPr lang="de-DE" dirty="0" smtClean="0"/>
              <a:t>Log </a:t>
            </a:r>
            <a:r>
              <a:rPr lang="de-DE" dirty="0" err="1" smtClean="0"/>
              <a:t>Kompaktierung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1EF8B-D4DD-154E-BB81-17B6ED2A4BD8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-Dos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479321"/>
      </p:ext>
    </p:extLst>
  </p:cSld>
  <p:clrMapOvr>
    <a:masterClrMapping/>
  </p:clrMapOvr>
</p:sld>
</file>

<file path=ppt/theme/theme1.xml><?xml version="1.0" encoding="utf-8"?>
<a:theme xmlns:a="http://schemas.openxmlformats.org/drawingml/2006/main" name="HHU Master">
  <a:themeElements>
    <a:clrScheme name="HHU Designfarben Master">
      <a:dk1>
        <a:srgbClr val="000000"/>
      </a:dk1>
      <a:lt1>
        <a:srgbClr val="FFFFFF"/>
      </a:lt1>
      <a:dk2>
        <a:srgbClr val="006AB3"/>
      </a:dk2>
      <a:lt2>
        <a:srgbClr val="D9DADB"/>
      </a:lt2>
      <a:accent1>
        <a:srgbClr val="006AB3"/>
      </a:accent1>
      <a:accent2>
        <a:srgbClr val="BE0A26"/>
      </a:accent2>
      <a:accent3>
        <a:srgbClr val="BFBFBF"/>
      </a:accent3>
      <a:accent4>
        <a:srgbClr val="97BF0D"/>
      </a:accent4>
      <a:accent5>
        <a:srgbClr val="F58B00"/>
      </a:accent5>
      <a:accent6>
        <a:srgbClr val="0E4067"/>
      </a:accent6>
      <a:hlink>
        <a:srgbClr val="006AB3"/>
      </a:hlink>
      <a:folHlink>
        <a:srgbClr val="4986B3"/>
      </a:folHlink>
    </a:clrScheme>
    <a:fontScheme name="HHU Celeste">
      <a:majorFont>
        <a:latin typeface="Celeste Sans Pro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eleste Sans Pro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HU Titel">
  <a:themeElements>
    <a:clrScheme name="HHU Designfarben Master">
      <a:dk1>
        <a:srgbClr val="000000"/>
      </a:dk1>
      <a:lt1>
        <a:srgbClr val="FFFFFF"/>
      </a:lt1>
      <a:dk2>
        <a:srgbClr val="006AB3"/>
      </a:dk2>
      <a:lt2>
        <a:srgbClr val="D9DADB"/>
      </a:lt2>
      <a:accent1>
        <a:srgbClr val="006AB3"/>
      </a:accent1>
      <a:accent2>
        <a:srgbClr val="BE0A26"/>
      </a:accent2>
      <a:accent3>
        <a:srgbClr val="BFBFBF"/>
      </a:accent3>
      <a:accent4>
        <a:srgbClr val="97BF0D"/>
      </a:accent4>
      <a:accent5>
        <a:srgbClr val="F58B00"/>
      </a:accent5>
      <a:accent6>
        <a:srgbClr val="0E4067"/>
      </a:accent6>
      <a:hlink>
        <a:srgbClr val="006AB3"/>
      </a:hlink>
      <a:folHlink>
        <a:srgbClr val="4986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HU Forschung und Lehre">
  <a:themeElements>
    <a:clrScheme name="HHU Designfarben Master 1">
      <a:dk1>
        <a:srgbClr val="000000"/>
      </a:dk1>
      <a:lt1>
        <a:srgbClr val="FFFFFF"/>
      </a:lt1>
      <a:dk2>
        <a:srgbClr val="006AB3"/>
      </a:dk2>
      <a:lt2>
        <a:srgbClr val="D9DADB"/>
      </a:lt2>
      <a:accent1>
        <a:srgbClr val="006AB3"/>
      </a:accent1>
      <a:accent2>
        <a:srgbClr val="BE0A26"/>
      </a:accent2>
      <a:accent3>
        <a:srgbClr val="BFBFBF"/>
      </a:accent3>
      <a:accent4>
        <a:srgbClr val="97BF0D"/>
      </a:accent4>
      <a:accent5>
        <a:srgbClr val="F58B00"/>
      </a:accent5>
      <a:accent6>
        <a:srgbClr val="0E4067"/>
      </a:accent6>
      <a:hlink>
        <a:srgbClr val="006AB3"/>
      </a:hlink>
      <a:folHlink>
        <a:srgbClr val="4986B3"/>
      </a:folHlink>
    </a:clrScheme>
    <a:fontScheme name="HHU Celeste">
      <a:majorFont>
        <a:latin typeface="HHU Celeste Sans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HHU Celeste Sans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-360000">
          <a:spcAft>
            <a:spcPts val="1000"/>
          </a:spcAft>
          <a:buClr>
            <a:schemeClr val="tx2"/>
          </a:buClr>
          <a:buSzPct val="115000"/>
          <a:buFont typeface="Wingdings" charset="2"/>
          <a:buChar char="§"/>
          <a:defRPr sz="2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HHU Event">
  <a:themeElements>
    <a:clrScheme name="HHU Designfarben Master">
      <a:dk1>
        <a:srgbClr val="000000"/>
      </a:dk1>
      <a:lt1>
        <a:srgbClr val="FFFFFF"/>
      </a:lt1>
      <a:dk2>
        <a:srgbClr val="006AB3"/>
      </a:dk2>
      <a:lt2>
        <a:srgbClr val="D9DADB"/>
      </a:lt2>
      <a:accent1>
        <a:srgbClr val="006AB3"/>
      </a:accent1>
      <a:accent2>
        <a:srgbClr val="BE0A26"/>
      </a:accent2>
      <a:accent3>
        <a:srgbClr val="BFBFBF"/>
      </a:accent3>
      <a:accent4>
        <a:srgbClr val="97BF0D"/>
      </a:accent4>
      <a:accent5>
        <a:srgbClr val="F58B00"/>
      </a:accent5>
      <a:accent6>
        <a:srgbClr val="0E4067"/>
      </a:accent6>
      <a:hlink>
        <a:srgbClr val="006AB3"/>
      </a:hlink>
      <a:folHlink>
        <a:srgbClr val="4986B3"/>
      </a:folHlink>
    </a:clrScheme>
    <a:fontScheme name="HHU Celeste">
      <a:majorFont>
        <a:latin typeface="HHU Celeste Sans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HHU Celeste Sans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HHU Master</Template>
  <TotalTime>0</TotalTime>
  <Words>97</Words>
  <Application>Microsoft Office PowerPoint</Application>
  <PresentationFormat>Bildschirmpräsentation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HHU Master</vt:lpstr>
      <vt:lpstr>HHU Titel</vt:lpstr>
      <vt:lpstr>HHU Forschung und Lehre</vt:lpstr>
      <vt:lpstr>HHU Event</vt:lpstr>
      <vt:lpstr>DXRaft</vt:lpstr>
      <vt:lpstr>DXRaft</vt:lpstr>
      <vt:lpstr>DXRaft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Axer</dc:creator>
  <cp:lastModifiedBy>Nils Axer</cp:lastModifiedBy>
  <cp:revision>6</cp:revision>
  <dcterms:created xsi:type="dcterms:W3CDTF">2018-04-26T12:57:17Z</dcterms:created>
  <dcterms:modified xsi:type="dcterms:W3CDTF">2018-04-26T16:46:55Z</dcterms:modified>
</cp:coreProperties>
</file>