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71" r:id="rId6"/>
    <p:sldId id="260" r:id="rId7"/>
    <p:sldId id="279" r:id="rId8"/>
    <p:sldId id="281" r:id="rId9"/>
    <p:sldId id="270" r:id="rId10"/>
    <p:sldId id="282" r:id="rId11"/>
    <p:sldId id="283" r:id="rId12"/>
    <p:sldId id="284" r:id="rId13"/>
    <p:sldId id="285" r:id="rId14"/>
    <p:sldId id="286" r:id="rId1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16300C-03CF-7B41-99D0-9426D8AED125}" v="98" dt="2023-04-02T21:13:09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36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off, R. van den (Ruud)" userId="8d3e2dca-c4b1-475e-893d-a7935eb50cff" providerId="ADAL" clId="{2D16300C-03CF-7B41-99D0-9426D8AED125}"/>
    <pc:docChg chg="undo custSel addSld delSld modSld sldOrd">
      <pc:chgData name="Hooff, R. van den (Ruud)" userId="8d3e2dca-c4b1-475e-893d-a7935eb50cff" providerId="ADAL" clId="{2D16300C-03CF-7B41-99D0-9426D8AED125}" dt="2023-04-02T21:13:47.635" v="873" actId="1076"/>
      <pc:docMkLst>
        <pc:docMk/>
      </pc:docMkLst>
      <pc:sldChg chg="addSp delSp modSp mod">
        <pc:chgData name="Hooff, R. van den (Ruud)" userId="8d3e2dca-c4b1-475e-893d-a7935eb50cff" providerId="ADAL" clId="{2D16300C-03CF-7B41-99D0-9426D8AED125}" dt="2023-04-02T20:03:09.202" v="108" actId="20577"/>
        <pc:sldMkLst>
          <pc:docMk/>
          <pc:sldMk cId="2822750712" sldId="256"/>
        </pc:sldMkLst>
        <pc:spChg chg="mod">
          <ac:chgData name="Hooff, R. van den (Ruud)" userId="8d3e2dca-c4b1-475e-893d-a7935eb50cff" providerId="ADAL" clId="{2D16300C-03CF-7B41-99D0-9426D8AED125}" dt="2023-04-02T20:03:09.202" v="108" actId="20577"/>
          <ac:spMkLst>
            <pc:docMk/>
            <pc:sldMk cId="2822750712" sldId="256"/>
            <ac:spMk id="2" creationId="{664FBBC3-9E78-9990-06CC-D6DE982E5CA7}"/>
          </ac:spMkLst>
        </pc:spChg>
        <pc:spChg chg="mod">
          <ac:chgData name="Hooff, R. van den (Ruud)" userId="8d3e2dca-c4b1-475e-893d-a7935eb50cff" providerId="ADAL" clId="{2D16300C-03CF-7B41-99D0-9426D8AED125}" dt="2023-04-02T20:02:15.354" v="40" actId="20577"/>
          <ac:spMkLst>
            <pc:docMk/>
            <pc:sldMk cId="2822750712" sldId="256"/>
            <ac:spMk id="3" creationId="{9D3F1F05-AA0A-4DFC-4C2C-D15AC992BF72}"/>
          </ac:spMkLst>
        </pc:spChg>
        <pc:spChg chg="del">
          <ac:chgData name="Hooff, R. van den (Ruud)" userId="8d3e2dca-c4b1-475e-893d-a7935eb50cff" providerId="ADAL" clId="{2D16300C-03CF-7B41-99D0-9426D8AED125}" dt="2023-04-02T20:01:52.953" v="4" actId="26606"/>
          <ac:spMkLst>
            <pc:docMk/>
            <pc:sldMk cId="2822750712" sldId="256"/>
            <ac:spMk id="1031" creationId="{854DEE1C-7FD6-4FA0-A96A-BDF952F199AB}"/>
          </ac:spMkLst>
        </pc:spChg>
        <pc:spChg chg="add">
          <ac:chgData name="Hooff, R. van den (Ruud)" userId="8d3e2dca-c4b1-475e-893d-a7935eb50cff" providerId="ADAL" clId="{2D16300C-03CF-7B41-99D0-9426D8AED125}" dt="2023-04-02T20:01:52.953" v="4" actId="26606"/>
          <ac:spMkLst>
            <pc:docMk/>
            <pc:sldMk cId="2822750712" sldId="256"/>
            <ac:spMk id="1036" creationId="{C1DD1A8A-57D5-4A81-AD04-532B043C5611}"/>
          </ac:spMkLst>
        </pc:spChg>
        <pc:spChg chg="add">
          <ac:chgData name="Hooff, R. van den (Ruud)" userId="8d3e2dca-c4b1-475e-893d-a7935eb50cff" providerId="ADAL" clId="{2D16300C-03CF-7B41-99D0-9426D8AED125}" dt="2023-04-02T20:01:52.953" v="4" actId="26606"/>
          <ac:spMkLst>
            <pc:docMk/>
            <pc:sldMk cId="2822750712" sldId="256"/>
            <ac:spMk id="1038" creationId="{007891EC-4501-44ED-A8C8-B11B6DB767AB}"/>
          </ac:spMkLst>
        </pc:spChg>
        <pc:picChg chg="add mod ord">
          <ac:chgData name="Hooff, R. van den (Ruud)" userId="8d3e2dca-c4b1-475e-893d-a7935eb50cff" providerId="ADAL" clId="{2D16300C-03CF-7B41-99D0-9426D8AED125}" dt="2023-04-02T20:01:52.953" v="4" actId="26606"/>
          <ac:picMkLst>
            <pc:docMk/>
            <pc:sldMk cId="2822750712" sldId="256"/>
            <ac:picMk id="4" creationId="{C7B09C74-7249-B141-594C-A3685039AEDD}"/>
          </ac:picMkLst>
        </pc:picChg>
        <pc:picChg chg="del mod">
          <ac:chgData name="Hooff, R. van den (Ruud)" userId="8d3e2dca-c4b1-475e-893d-a7935eb50cff" providerId="ADAL" clId="{2D16300C-03CF-7B41-99D0-9426D8AED125}" dt="2023-04-02T20:01:39.288" v="2" actId="478"/>
          <ac:picMkLst>
            <pc:docMk/>
            <pc:sldMk cId="2822750712" sldId="256"/>
            <ac:picMk id="1026" creationId="{EED7CD4D-5441-D774-90AA-7685568F30F4}"/>
          </ac:picMkLst>
        </pc:picChg>
      </pc:sldChg>
      <pc:sldChg chg="addSp delSp modSp mod">
        <pc:chgData name="Hooff, R. van den (Ruud)" userId="8d3e2dca-c4b1-475e-893d-a7935eb50cff" providerId="ADAL" clId="{2D16300C-03CF-7B41-99D0-9426D8AED125}" dt="2023-04-02T20:07:16.979" v="177" actId="207"/>
        <pc:sldMkLst>
          <pc:docMk/>
          <pc:sldMk cId="1933912979" sldId="260"/>
        </pc:sldMkLst>
        <pc:spChg chg="mod">
          <ac:chgData name="Hooff, R. van den (Ruud)" userId="8d3e2dca-c4b1-475e-893d-a7935eb50cff" providerId="ADAL" clId="{2D16300C-03CF-7B41-99D0-9426D8AED125}" dt="2023-04-02T20:06:30.514" v="172" actId="20577"/>
          <ac:spMkLst>
            <pc:docMk/>
            <pc:sldMk cId="1933912979" sldId="260"/>
            <ac:spMk id="2" creationId="{001309D6-9E18-04A0-32F5-36C30D31898C}"/>
          </ac:spMkLst>
        </pc:spChg>
        <pc:spChg chg="add mod">
          <ac:chgData name="Hooff, R. van den (Ruud)" userId="8d3e2dca-c4b1-475e-893d-a7935eb50cff" providerId="ADAL" clId="{2D16300C-03CF-7B41-99D0-9426D8AED125}" dt="2023-04-02T20:07:16.979" v="177" actId="207"/>
          <ac:spMkLst>
            <pc:docMk/>
            <pc:sldMk cId="1933912979" sldId="260"/>
            <ac:spMk id="3" creationId="{BE75C533-B9AB-15A2-8CD3-03E3646E3914}"/>
          </ac:spMkLst>
        </pc:spChg>
        <pc:picChg chg="del">
          <ac:chgData name="Hooff, R. van den (Ruud)" userId="8d3e2dca-c4b1-475e-893d-a7935eb50cff" providerId="ADAL" clId="{2D16300C-03CF-7B41-99D0-9426D8AED125}" dt="2023-04-02T20:06:07.935" v="149" actId="478"/>
          <ac:picMkLst>
            <pc:docMk/>
            <pc:sldMk cId="1933912979" sldId="260"/>
            <ac:picMk id="10" creationId="{13F625B0-9C07-D383-A830-AEC9338C3FF1}"/>
          </ac:picMkLst>
        </pc:picChg>
        <pc:picChg chg="add mod">
          <ac:chgData name="Hooff, R. van den (Ruud)" userId="8d3e2dca-c4b1-475e-893d-a7935eb50cff" providerId="ADAL" clId="{2D16300C-03CF-7B41-99D0-9426D8AED125}" dt="2023-04-02T20:06:35.512" v="173" actId="1076"/>
          <ac:picMkLst>
            <pc:docMk/>
            <pc:sldMk cId="1933912979" sldId="260"/>
            <ac:picMk id="2050" creationId="{FBC5D108-5BC4-C123-C433-0580E6F43AF4}"/>
          </ac:picMkLst>
        </pc:picChg>
      </pc:sldChg>
      <pc:sldChg chg="del">
        <pc:chgData name="Hooff, R. van den (Ruud)" userId="8d3e2dca-c4b1-475e-893d-a7935eb50cff" providerId="ADAL" clId="{2D16300C-03CF-7B41-99D0-9426D8AED125}" dt="2023-04-02T20:08:35.837" v="179" actId="2696"/>
        <pc:sldMkLst>
          <pc:docMk/>
          <pc:sldMk cId="1070714776" sldId="267"/>
        </pc:sldMkLst>
      </pc:sldChg>
      <pc:sldChg chg="del">
        <pc:chgData name="Hooff, R. van den (Ruud)" userId="8d3e2dca-c4b1-475e-893d-a7935eb50cff" providerId="ADAL" clId="{2D16300C-03CF-7B41-99D0-9426D8AED125}" dt="2023-04-02T20:33:06.509" v="405" actId="2696"/>
        <pc:sldMkLst>
          <pc:docMk/>
          <pc:sldMk cId="2848761929" sldId="268"/>
        </pc:sldMkLst>
      </pc:sldChg>
      <pc:sldChg chg="del">
        <pc:chgData name="Hooff, R. van den (Ruud)" userId="8d3e2dca-c4b1-475e-893d-a7935eb50cff" providerId="ADAL" clId="{2D16300C-03CF-7B41-99D0-9426D8AED125}" dt="2023-04-02T20:33:06.509" v="405" actId="2696"/>
        <pc:sldMkLst>
          <pc:docMk/>
          <pc:sldMk cId="4003092871" sldId="269"/>
        </pc:sldMkLst>
      </pc:sldChg>
      <pc:sldChg chg="addSp delSp modSp mod delAnim modAnim">
        <pc:chgData name="Hooff, R. van den (Ruud)" userId="8d3e2dca-c4b1-475e-893d-a7935eb50cff" providerId="ADAL" clId="{2D16300C-03CF-7B41-99D0-9426D8AED125}" dt="2023-04-02T20:31:06.720" v="357" actId="1076"/>
        <pc:sldMkLst>
          <pc:docMk/>
          <pc:sldMk cId="1481531257" sldId="270"/>
        </pc:sldMkLst>
        <pc:spChg chg="mod">
          <ac:chgData name="Hooff, R. van den (Ruud)" userId="8d3e2dca-c4b1-475e-893d-a7935eb50cff" providerId="ADAL" clId="{2D16300C-03CF-7B41-99D0-9426D8AED125}" dt="2023-04-02T20:27:14.291" v="330" actId="20577"/>
          <ac:spMkLst>
            <pc:docMk/>
            <pc:sldMk cId="1481531257" sldId="270"/>
            <ac:spMk id="2" creationId="{FDDCC90A-AE29-01C3-0F37-6EFF530BF64E}"/>
          </ac:spMkLst>
        </pc:spChg>
        <pc:spChg chg="del">
          <ac:chgData name="Hooff, R. van den (Ruud)" userId="8d3e2dca-c4b1-475e-893d-a7935eb50cff" providerId="ADAL" clId="{2D16300C-03CF-7B41-99D0-9426D8AED125}" dt="2023-04-02T20:27:20.018" v="331" actId="478"/>
          <ac:spMkLst>
            <pc:docMk/>
            <pc:sldMk cId="1481531257" sldId="270"/>
            <ac:spMk id="3" creationId="{F74EA592-9A05-4562-DEFD-063F99E5F9EB}"/>
          </ac:spMkLst>
        </pc:spChg>
        <pc:spChg chg="add del mod">
          <ac:chgData name="Hooff, R. van den (Ruud)" userId="8d3e2dca-c4b1-475e-893d-a7935eb50cff" providerId="ADAL" clId="{2D16300C-03CF-7B41-99D0-9426D8AED125}" dt="2023-04-02T20:27:29.111" v="333" actId="478"/>
          <ac:spMkLst>
            <pc:docMk/>
            <pc:sldMk cId="1481531257" sldId="270"/>
            <ac:spMk id="5" creationId="{BDA96F7C-627F-67FD-DC10-772F13DB27D8}"/>
          </ac:spMkLst>
        </pc:spChg>
        <pc:picChg chg="add del mod">
          <ac:chgData name="Hooff, R. van den (Ruud)" userId="8d3e2dca-c4b1-475e-893d-a7935eb50cff" providerId="ADAL" clId="{2D16300C-03CF-7B41-99D0-9426D8AED125}" dt="2023-04-02T20:29:59.415" v="348" actId="478"/>
          <ac:picMkLst>
            <pc:docMk/>
            <pc:sldMk cId="1481531257" sldId="270"/>
            <ac:picMk id="6" creationId="{5146437E-0CB9-0AC6-42AD-AEE5BA9BBC22}"/>
          </ac:picMkLst>
        </pc:picChg>
        <pc:picChg chg="add mod">
          <ac:chgData name="Hooff, R. van den (Ruud)" userId="8d3e2dca-c4b1-475e-893d-a7935eb50cff" providerId="ADAL" clId="{2D16300C-03CF-7B41-99D0-9426D8AED125}" dt="2023-04-02T20:31:06.720" v="357" actId="1076"/>
          <ac:picMkLst>
            <pc:docMk/>
            <pc:sldMk cId="1481531257" sldId="270"/>
            <ac:picMk id="7" creationId="{17975FF6-AC23-01E1-A9AF-7948E978BCB2}"/>
          </ac:picMkLst>
        </pc:picChg>
      </pc:sldChg>
      <pc:sldChg chg="modSp mod">
        <pc:chgData name="Hooff, R. van den (Ruud)" userId="8d3e2dca-c4b1-475e-893d-a7935eb50cff" providerId="ADAL" clId="{2D16300C-03CF-7B41-99D0-9426D8AED125}" dt="2023-04-02T21:12:32.933" v="850" actId="20577"/>
        <pc:sldMkLst>
          <pc:docMk/>
          <pc:sldMk cId="448003126" sldId="271"/>
        </pc:sldMkLst>
        <pc:spChg chg="mod">
          <ac:chgData name="Hooff, R. van den (Ruud)" userId="8d3e2dca-c4b1-475e-893d-a7935eb50cff" providerId="ADAL" clId="{2D16300C-03CF-7B41-99D0-9426D8AED125}" dt="2023-04-02T21:12:32.933" v="850" actId="20577"/>
          <ac:spMkLst>
            <pc:docMk/>
            <pc:sldMk cId="448003126" sldId="271"/>
            <ac:spMk id="3" creationId="{F74EA592-9A05-4562-DEFD-063F99E5F9EB}"/>
          </ac:spMkLst>
        </pc:spChg>
      </pc:sldChg>
      <pc:sldChg chg="del">
        <pc:chgData name="Hooff, R. van den (Ruud)" userId="8d3e2dca-c4b1-475e-893d-a7935eb50cff" providerId="ADAL" clId="{2D16300C-03CF-7B41-99D0-9426D8AED125}" dt="2023-04-02T20:33:06.509" v="405" actId="2696"/>
        <pc:sldMkLst>
          <pc:docMk/>
          <pc:sldMk cId="840845975" sldId="272"/>
        </pc:sldMkLst>
      </pc:sldChg>
      <pc:sldChg chg="del">
        <pc:chgData name="Hooff, R. van den (Ruud)" userId="8d3e2dca-c4b1-475e-893d-a7935eb50cff" providerId="ADAL" clId="{2D16300C-03CF-7B41-99D0-9426D8AED125}" dt="2023-04-02T20:33:06.509" v="405" actId="2696"/>
        <pc:sldMkLst>
          <pc:docMk/>
          <pc:sldMk cId="4293966416" sldId="274"/>
        </pc:sldMkLst>
      </pc:sldChg>
      <pc:sldChg chg="del">
        <pc:chgData name="Hooff, R. van den (Ruud)" userId="8d3e2dca-c4b1-475e-893d-a7935eb50cff" providerId="ADAL" clId="{2D16300C-03CF-7B41-99D0-9426D8AED125}" dt="2023-04-02T20:33:06.509" v="405" actId="2696"/>
        <pc:sldMkLst>
          <pc:docMk/>
          <pc:sldMk cId="712502408" sldId="275"/>
        </pc:sldMkLst>
      </pc:sldChg>
      <pc:sldChg chg="del">
        <pc:chgData name="Hooff, R. van den (Ruud)" userId="8d3e2dca-c4b1-475e-893d-a7935eb50cff" providerId="ADAL" clId="{2D16300C-03CF-7B41-99D0-9426D8AED125}" dt="2023-04-02T20:33:06.509" v="405" actId="2696"/>
        <pc:sldMkLst>
          <pc:docMk/>
          <pc:sldMk cId="3028808036" sldId="276"/>
        </pc:sldMkLst>
      </pc:sldChg>
      <pc:sldChg chg="del">
        <pc:chgData name="Hooff, R. van den (Ruud)" userId="8d3e2dca-c4b1-475e-893d-a7935eb50cff" providerId="ADAL" clId="{2D16300C-03CF-7B41-99D0-9426D8AED125}" dt="2023-04-02T20:33:06.509" v="405" actId="2696"/>
        <pc:sldMkLst>
          <pc:docMk/>
          <pc:sldMk cId="3803211763" sldId="277"/>
        </pc:sldMkLst>
      </pc:sldChg>
      <pc:sldChg chg="del">
        <pc:chgData name="Hooff, R. van den (Ruud)" userId="8d3e2dca-c4b1-475e-893d-a7935eb50cff" providerId="ADAL" clId="{2D16300C-03CF-7B41-99D0-9426D8AED125}" dt="2023-04-02T20:33:06.509" v="405" actId="2696"/>
        <pc:sldMkLst>
          <pc:docMk/>
          <pc:sldMk cId="3041501052" sldId="278"/>
        </pc:sldMkLst>
      </pc:sldChg>
      <pc:sldChg chg="modSp add mod">
        <pc:chgData name="Hooff, R. van den (Ruud)" userId="8d3e2dca-c4b1-475e-893d-a7935eb50cff" providerId="ADAL" clId="{2D16300C-03CF-7B41-99D0-9426D8AED125}" dt="2023-04-02T20:21:20.829" v="301" actId="20577"/>
        <pc:sldMkLst>
          <pc:docMk/>
          <pc:sldMk cId="2023560062" sldId="279"/>
        </pc:sldMkLst>
        <pc:spChg chg="mod">
          <ac:chgData name="Hooff, R. van den (Ruud)" userId="8d3e2dca-c4b1-475e-893d-a7935eb50cff" providerId="ADAL" clId="{2D16300C-03CF-7B41-99D0-9426D8AED125}" dt="2023-04-02T20:21:20.829" v="301" actId="20577"/>
          <ac:spMkLst>
            <pc:docMk/>
            <pc:sldMk cId="2023560062" sldId="279"/>
            <ac:spMk id="2" creationId="{001309D6-9E18-04A0-32F5-36C30D31898C}"/>
          </ac:spMkLst>
        </pc:spChg>
      </pc:sldChg>
      <pc:sldChg chg="addSp modSp add del mod">
        <pc:chgData name="Hooff, R. van den (Ruud)" userId="8d3e2dca-c4b1-475e-893d-a7935eb50cff" providerId="ADAL" clId="{2D16300C-03CF-7B41-99D0-9426D8AED125}" dt="2023-04-02T20:21:42.557" v="302" actId="2696"/>
        <pc:sldMkLst>
          <pc:docMk/>
          <pc:sldMk cId="2005494805" sldId="280"/>
        </pc:sldMkLst>
        <pc:spChg chg="mod">
          <ac:chgData name="Hooff, R. van den (Ruud)" userId="8d3e2dca-c4b1-475e-893d-a7935eb50cff" providerId="ADAL" clId="{2D16300C-03CF-7B41-99D0-9426D8AED125}" dt="2023-04-02T20:10:07.992" v="243" actId="113"/>
          <ac:spMkLst>
            <pc:docMk/>
            <pc:sldMk cId="2005494805" sldId="280"/>
            <ac:spMk id="2" creationId="{001309D6-9E18-04A0-32F5-36C30D31898C}"/>
          </ac:spMkLst>
        </pc:spChg>
        <pc:cxnChg chg="add mod">
          <ac:chgData name="Hooff, R. van den (Ruud)" userId="8d3e2dca-c4b1-475e-893d-a7935eb50cff" providerId="ADAL" clId="{2D16300C-03CF-7B41-99D0-9426D8AED125}" dt="2023-04-02T20:10:48.462" v="246" actId="208"/>
          <ac:cxnSpMkLst>
            <pc:docMk/>
            <pc:sldMk cId="2005494805" sldId="280"/>
            <ac:cxnSpMk id="4" creationId="{5EA955FE-43ED-C723-0945-37D5E41B3C6F}"/>
          </ac:cxnSpMkLst>
        </pc:cxnChg>
      </pc:sldChg>
      <pc:sldChg chg="addSp modSp add mod">
        <pc:chgData name="Hooff, R. van den (Ruud)" userId="8d3e2dca-c4b1-475e-893d-a7935eb50cff" providerId="ADAL" clId="{2D16300C-03CF-7B41-99D0-9426D8AED125}" dt="2023-04-02T20:47:44.135" v="419" actId="113"/>
        <pc:sldMkLst>
          <pc:docMk/>
          <pc:sldMk cId="2668833867" sldId="281"/>
        </pc:sldMkLst>
        <pc:spChg chg="add mod">
          <ac:chgData name="Hooff, R. van den (Ruud)" userId="8d3e2dca-c4b1-475e-893d-a7935eb50cff" providerId="ADAL" clId="{2D16300C-03CF-7B41-99D0-9426D8AED125}" dt="2023-04-02T20:47:44.135" v="419" actId="113"/>
          <ac:spMkLst>
            <pc:docMk/>
            <pc:sldMk cId="2668833867" sldId="281"/>
            <ac:spMk id="3" creationId="{4F9C2769-AF14-29D2-5773-1650CD3C34C6}"/>
          </ac:spMkLst>
        </pc:spChg>
      </pc:sldChg>
      <pc:sldChg chg="addSp delSp modSp add mod delAnim modAnim">
        <pc:chgData name="Hooff, R. van den (Ruud)" userId="8d3e2dca-c4b1-475e-893d-a7935eb50cff" providerId="ADAL" clId="{2D16300C-03CF-7B41-99D0-9426D8AED125}" dt="2023-04-02T20:30:55.515" v="354" actId="1076"/>
        <pc:sldMkLst>
          <pc:docMk/>
          <pc:sldMk cId="174154789" sldId="282"/>
        </pc:sldMkLst>
        <pc:spChg chg="mod">
          <ac:chgData name="Hooff, R. van den (Ruud)" userId="8d3e2dca-c4b1-475e-893d-a7935eb50cff" providerId="ADAL" clId="{2D16300C-03CF-7B41-99D0-9426D8AED125}" dt="2023-04-02T20:28:42.089" v="343" actId="20577"/>
          <ac:spMkLst>
            <pc:docMk/>
            <pc:sldMk cId="174154789" sldId="282"/>
            <ac:spMk id="2" creationId="{FDDCC90A-AE29-01C3-0F37-6EFF530BF64E}"/>
          </ac:spMkLst>
        </pc:spChg>
        <pc:picChg chg="add mod">
          <ac:chgData name="Hooff, R. van den (Ruud)" userId="8d3e2dca-c4b1-475e-893d-a7935eb50cff" providerId="ADAL" clId="{2D16300C-03CF-7B41-99D0-9426D8AED125}" dt="2023-04-02T20:30:55.515" v="354" actId="1076"/>
          <ac:picMkLst>
            <pc:docMk/>
            <pc:sldMk cId="174154789" sldId="282"/>
            <ac:picMk id="3" creationId="{5D02A56A-EB6E-3FA4-2D7E-BF148F8D1227}"/>
          </ac:picMkLst>
        </pc:picChg>
        <pc:picChg chg="del">
          <ac:chgData name="Hooff, R. van den (Ruud)" userId="8d3e2dca-c4b1-475e-893d-a7935eb50cff" providerId="ADAL" clId="{2D16300C-03CF-7B41-99D0-9426D8AED125}" dt="2023-04-02T20:29:33.114" v="344" actId="478"/>
          <ac:picMkLst>
            <pc:docMk/>
            <pc:sldMk cId="174154789" sldId="282"/>
            <ac:picMk id="6" creationId="{5146437E-0CB9-0AC6-42AD-AEE5BA9BBC22}"/>
          </ac:picMkLst>
        </pc:picChg>
      </pc:sldChg>
      <pc:sldChg chg="addSp delSp modSp add mod delAnim modAnim">
        <pc:chgData name="Hooff, R. van den (Ruud)" userId="8d3e2dca-c4b1-475e-893d-a7935eb50cff" providerId="ADAL" clId="{2D16300C-03CF-7B41-99D0-9426D8AED125}" dt="2023-04-02T20:33:42.560" v="413" actId="255"/>
        <pc:sldMkLst>
          <pc:docMk/>
          <pc:sldMk cId="654250522" sldId="283"/>
        </pc:sldMkLst>
        <pc:spChg chg="mod">
          <ac:chgData name="Hooff, R. van den (Ruud)" userId="8d3e2dca-c4b1-475e-893d-a7935eb50cff" providerId="ADAL" clId="{2D16300C-03CF-7B41-99D0-9426D8AED125}" dt="2023-04-02T20:33:42.560" v="413" actId="255"/>
          <ac:spMkLst>
            <pc:docMk/>
            <pc:sldMk cId="654250522" sldId="283"/>
            <ac:spMk id="2" creationId="{FDDCC90A-AE29-01C3-0F37-6EFF530BF64E}"/>
          </ac:spMkLst>
        </pc:spChg>
        <pc:picChg chg="del">
          <ac:chgData name="Hooff, R. van den (Ruud)" userId="8d3e2dca-c4b1-475e-893d-a7935eb50cff" providerId="ADAL" clId="{2D16300C-03CF-7B41-99D0-9426D8AED125}" dt="2023-04-02T20:31:27.220" v="359" actId="478"/>
          <ac:picMkLst>
            <pc:docMk/>
            <pc:sldMk cId="654250522" sldId="283"/>
            <ac:picMk id="3" creationId="{5D02A56A-EB6E-3FA4-2D7E-BF148F8D1227}"/>
          </ac:picMkLst>
        </pc:picChg>
        <pc:picChg chg="add mod">
          <ac:chgData name="Hooff, R. van den (Ruud)" userId="8d3e2dca-c4b1-475e-893d-a7935eb50cff" providerId="ADAL" clId="{2D16300C-03CF-7B41-99D0-9426D8AED125}" dt="2023-04-02T20:32:14.384" v="363" actId="1076"/>
          <ac:picMkLst>
            <pc:docMk/>
            <pc:sldMk cId="654250522" sldId="283"/>
            <ac:picMk id="4" creationId="{F109AEFA-1E98-CC10-7208-D8E0A42CB4B3}"/>
          </ac:picMkLst>
        </pc:picChg>
      </pc:sldChg>
      <pc:sldChg chg="addSp delSp modSp add mod ord">
        <pc:chgData name="Hooff, R. van den (Ruud)" userId="8d3e2dca-c4b1-475e-893d-a7935eb50cff" providerId="ADAL" clId="{2D16300C-03CF-7B41-99D0-9426D8AED125}" dt="2023-04-02T21:06:07.082" v="771" actId="20577"/>
        <pc:sldMkLst>
          <pc:docMk/>
          <pc:sldMk cId="1446935404" sldId="284"/>
        </pc:sldMkLst>
        <pc:spChg chg="mod">
          <ac:chgData name="Hooff, R. van den (Ruud)" userId="8d3e2dca-c4b1-475e-893d-a7935eb50cff" providerId="ADAL" clId="{2D16300C-03CF-7B41-99D0-9426D8AED125}" dt="2023-04-02T20:49:51.114" v="450" actId="20577"/>
          <ac:spMkLst>
            <pc:docMk/>
            <pc:sldMk cId="1446935404" sldId="284"/>
            <ac:spMk id="2" creationId="{001309D6-9E18-04A0-32F5-36C30D31898C}"/>
          </ac:spMkLst>
        </pc:spChg>
        <pc:spChg chg="del">
          <ac:chgData name="Hooff, R. van den (Ruud)" userId="8d3e2dca-c4b1-475e-893d-a7935eb50cff" providerId="ADAL" clId="{2D16300C-03CF-7B41-99D0-9426D8AED125}" dt="2023-04-02T20:49:57.274" v="452" actId="478"/>
          <ac:spMkLst>
            <pc:docMk/>
            <pc:sldMk cId="1446935404" sldId="284"/>
            <ac:spMk id="3" creationId="{4F9C2769-AF14-29D2-5773-1650CD3C34C6}"/>
          </ac:spMkLst>
        </pc:spChg>
        <pc:spChg chg="add mod">
          <ac:chgData name="Hooff, R. van den (Ruud)" userId="8d3e2dca-c4b1-475e-893d-a7935eb50cff" providerId="ADAL" clId="{2D16300C-03CF-7B41-99D0-9426D8AED125}" dt="2023-04-02T21:06:07.082" v="771" actId="20577"/>
          <ac:spMkLst>
            <pc:docMk/>
            <pc:sldMk cId="1446935404" sldId="284"/>
            <ac:spMk id="5" creationId="{9F6DC999-BEE1-C4AB-1246-97E240040ED9}"/>
          </ac:spMkLst>
        </pc:spChg>
        <pc:picChg chg="del">
          <ac:chgData name="Hooff, R. van den (Ruud)" userId="8d3e2dca-c4b1-475e-893d-a7935eb50cff" providerId="ADAL" clId="{2D16300C-03CF-7B41-99D0-9426D8AED125}" dt="2023-04-02T20:49:54.425" v="451" actId="478"/>
          <ac:picMkLst>
            <pc:docMk/>
            <pc:sldMk cId="1446935404" sldId="284"/>
            <ac:picMk id="2050" creationId="{FBC5D108-5BC4-C123-C433-0580E6F43AF4}"/>
          </ac:picMkLst>
        </pc:picChg>
        <pc:cxnChg chg="del">
          <ac:chgData name="Hooff, R. van den (Ruud)" userId="8d3e2dca-c4b1-475e-893d-a7935eb50cff" providerId="ADAL" clId="{2D16300C-03CF-7B41-99D0-9426D8AED125}" dt="2023-04-02T20:49:57.274" v="452" actId="478"/>
          <ac:cxnSpMkLst>
            <pc:docMk/>
            <pc:sldMk cId="1446935404" sldId="284"/>
            <ac:cxnSpMk id="4" creationId="{5EA955FE-43ED-C723-0945-37D5E41B3C6F}"/>
          </ac:cxnSpMkLst>
        </pc:cxnChg>
      </pc:sldChg>
      <pc:sldChg chg="addSp delSp modSp add mod">
        <pc:chgData name="Hooff, R. van den (Ruud)" userId="8d3e2dca-c4b1-475e-893d-a7935eb50cff" providerId="ADAL" clId="{2D16300C-03CF-7B41-99D0-9426D8AED125}" dt="2023-04-02T21:13:47.635" v="873" actId="1076"/>
        <pc:sldMkLst>
          <pc:docMk/>
          <pc:sldMk cId="3292807600" sldId="285"/>
        </pc:sldMkLst>
        <pc:spChg chg="mod">
          <ac:chgData name="Hooff, R. van den (Ruud)" userId="8d3e2dca-c4b1-475e-893d-a7935eb50cff" providerId="ADAL" clId="{2D16300C-03CF-7B41-99D0-9426D8AED125}" dt="2023-04-02T20:51:55.300" v="635" actId="20577"/>
          <ac:spMkLst>
            <pc:docMk/>
            <pc:sldMk cId="3292807600" sldId="285"/>
            <ac:spMk id="2" creationId="{001309D6-9E18-04A0-32F5-36C30D31898C}"/>
          </ac:spMkLst>
        </pc:spChg>
        <pc:spChg chg="del">
          <ac:chgData name="Hooff, R. van den (Ruud)" userId="8d3e2dca-c4b1-475e-893d-a7935eb50cff" providerId="ADAL" clId="{2D16300C-03CF-7B41-99D0-9426D8AED125}" dt="2023-04-02T20:52:04.563" v="636" actId="478"/>
          <ac:spMkLst>
            <pc:docMk/>
            <pc:sldMk cId="3292807600" sldId="285"/>
            <ac:spMk id="5" creationId="{9F6DC999-BEE1-C4AB-1246-97E240040ED9}"/>
          </ac:spMkLst>
        </pc:spChg>
        <pc:spChg chg="add mod">
          <ac:chgData name="Hooff, R. van den (Ruud)" userId="8d3e2dca-c4b1-475e-893d-a7935eb50cff" providerId="ADAL" clId="{2D16300C-03CF-7B41-99D0-9426D8AED125}" dt="2023-04-02T21:07:49.196" v="803" actId="1076"/>
          <ac:spMkLst>
            <pc:docMk/>
            <pc:sldMk cId="3292807600" sldId="285"/>
            <ac:spMk id="12" creationId="{2B5FA1F1-1EC6-AA38-FEF4-D7126922D658}"/>
          </ac:spMkLst>
        </pc:spChg>
        <pc:spChg chg="add del">
          <ac:chgData name="Hooff, R. van den (Ruud)" userId="8d3e2dca-c4b1-475e-893d-a7935eb50cff" providerId="ADAL" clId="{2D16300C-03CF-7B41-99D0-9426D8AED125}" dt="2023-04-02T20:53:51.019" v="656" actId="11529"/>
          <ac:spMkLst>
            <pc:docMk/>
            <pc:sldMk cId="3292807600" sldId="285"/>
            <ac:spMk id="13" creationId="{2FEE6BB2-5FC4-1D8F-D889-EF2D39468E92}"/>
          </ac:spMkLst>
        </pc:spChg>
        <pc:spChg chg="add mod">
          <ac:chgData name="Hooff, R. van den (Ruud)" userId="8d3e2dca-c4b1-475e-893d-a7935eb50cff" providerId="ADAL" clId="{2D16300C-03CF-7B41-99D0-9426D8AED125}" dt="2023-04-02T20:57:47.912" v="693" actId="208"/>
          <ac:spMkLst>
            <pc:docMk/>
            <pc:sldMk cId="3292807600" sldId="285"/>
            <ac:spMk id="14" creationId="{F09E1E0D-C98B-1564-09C2-CD12EA1A7D1B}"/>
          </ac:spMkLst>
        </pc:spChg>
        <pc:spChg chg="add del mod">
          <ac:chgData name="Hooff, R. van den (Ruud)" userId="8d3e2dca-c4b1-475e-893d-a7935eb50cff" providerId="ADAL" clId="{2D16300C-03CF-7B41-99D0-9426D8AED125}" dt="2023-04-02T21:08:32.688" v="808" actId="1076"/>
          <ac:spMkLst>
            <pc:docMk/>
            <pc:sldMk cId="3292807600" sldId="285"/>
            <ac:spMk id="17" creationId="{936D1B99-7C75-4E05-596C-8AC61C7FB07E}"/>
          </ac:spMkLst>
        </pc:spChg>
        <pc:spChg chg="add del">
          <ac:chgData name="Hooff, R. van den (Ruud)" userId="8d3e2dca-c4b1-475e-893d-a7935eb50cff" providerId="ADAL" clId="{2D16300C-03CF-7B41-99D0-9426D8AED125}" dt="2023-04-02T20:56:25.898" v="680" actId="11529"/>
          <ac:spMkLst>
            <pc:docMk/>
            <pc:sldMk cId="3292807600" sldId="285"/>
            <ac:spMk id="18" creationId="{BB2BAA7B-C749-97BE-1A0C-5E9DEB9398F0}"/>
          </ac:spMkLst>
        </pc:spChg>
        <pc:spChg chg="add mod">
          <ac:chgData name="Hooff, R. van den (Ruud)" userId="8d3e2dca-c4b1-475e-893d-a7935eb50cff" providerId="ADAL" clId="{2D16300C-03CF-7B41-99D0-9426D8AED125}" dt="2023-04-02T21:07:35.969" v="788" actId="1076"/>
          <ac:spMkLst>
            <pc:docMk/>
            <pc:sldMk cId="3292807600" sldId="285"/>
            <ac:spMk id="19" creationId="{EF43B91F-D171-85B5-3EC9-7656C34A7F20}"/>
          </ac:spMkLst>
        </pc:spChg>
        <pc:spChg chg="add mod">
          <ac:chgData name="Hooff, R. van den (Ruud)" userId="8d3e2dca-c4b1-475e-893d-a7935eb50cff" providerId="ADAL" clId="{2D16300C-03CF-7B41-99D0-9426D8AED125}" dt="2023-04-02T21:04:55.719" v="729" actId="1076"/>
          <ac:spMkLst>
            <pc:docMk/>
            <pc:sldMk cId="3292807600" sldId="285"/>
            <ac:spMk id="20" creationId="{4F75117B-66E9-4F98-0CC2-B07C65796F5D}"/>
          </ac:spMkLst>
        </pc:spChg>
        <pc:spChg chg="add mod">
          <ac:chgData name="Hooff, R. van den (Ruud)" userId="8d3e2dca-c4b1-475e-893d-a7935eb50cff" providerId="ADAL" clId="{2D16300C-03CF-7B41-99D0-9426D8AED125}" dt="2023-04-02T21:05:18.526" v="746" actId="20577"/>
          <ac:spMkLst>
            <pc:docMk/>
            <pc:sldMk cId="3292807600" sldId="285"/>
            <ac:spMk id="21" creationId="{E8EC1D1A-DDDD-5D81-7F37-E9A4B69DD85B}"/>
          </ac:spMkLst>
        </pc:spChg>
        <pc:spChg chg="add mod">
          <ac:chgData name="Hooff, R. van den (Ruud)" userId="8d3e2dca-c4b1-475e-893d-a7935eb50cff" providerId="ADAL" clId="{2D16300C-03CF-7B41-99D0-9426D8AED125}" dt="2023-04-02T21:13:47.635" v="873" actId="1076"/>
          <ac:spMkLst>
            <pc:docMk/>
            <pc:sldMk cId="3292807600" sldId="285"/>
            <ac:spMk id="24" creationId="{B76767AA-7AD0-9480-3E6B-4E2E259C77E4}"/>
          </ac:spMkLst>
        </pc:spChg>
        <pc:cxnChg chg="add mod">
          <ac:chgData name="Hooff, R. van den (Ruud)" userId="8d3e2dca-c4b1-475e-893d-a7935eb50cff" providerId="ADAL" clId="{2D16300C-03CF-7B41-99D0-9426D8AED125}" dt="2023-04-02T20:52:49.613" v="646" actId="14100"/>
          <ac:cxnSpMkLst>
            <pc:docMk/>
            <pc:sldMk cId="3292807600" sldId="285"/>
            <ac:cxnSpMk id="4" creationId="{6FF4F303-6A25-E4C8-27E4-5432BF77C7FD}"/>
          </ac:cxnSpMkLst>
        </pc:cxnChg>
        <pc:cxnChg chg="add mod">
          <ac:chgData name="Hooff, R. van den (Ruud)" userId="8d3e2dca-c4b1-475e-893d-a7935eb50cff" providerId="ADAL" clId="{2D16300C-03CF-7B41-99D0-9426D8AED125}" dt="2023-04-02T20:55:06.122" v="665" actId="1076"/>
          <ac:cxnSpMkLst>
            <pc:docMk/>
            <pc:sldMk cId="3292807600" sldId="285"/>
            <ac:cxnSpMk id="6" creationId="{EA137360-D09E-FE74-AB6E-BB529A577A25}"/>
          </ac:cxnSpMkLst>
        </pc:cxnChg>
        <pc:cxnChg chg="add mod">
          <ac:chgData name="Hooff, R. van den (Ruud)" userId="8d3e2dca-c4b1-475e-893d-a7935eb50cff" providerId="ADAL" clId="{2D16300C-03CF-7B41-99D0-9426D8AED125}" dt="2023-04-02T20:55:41.109" v="670" actId="1076"/>
          <ac:cxnSpMkLst>
            <pc:docMk/>
            <pc:sldMk cId="3292807600" sldId="285"/>
            <ac:cxnSpMk id="15" creationId="{BF24A622-73C7-B399-8317-D73824C0D3E0}"/>
          </ac:cxnSpMkLst>
        </pc:cxnChg>
        <pc:cxnChg chg="add mod">
          <ac:chgData name="Hooff, R. van den (Ruud)" userId="8d3e2dca-c4b1-475e-893d-a7935eb50cff" providerId="ADAL" clId="{2D16300C-03CF-7B41-99D0-9426D8AED125}" dt="2023-04-02T20:55:41.109" v="670" actId="1076"/>
          <ac:cxnSpMkLst>
            <pc:docMk/>
            <pc:sldMk cId="3292807600" sldId="285"/>
            <ac:cxnSpMk id="16" creationId="{283CF747-8AD6-FAE0-1B62-B835E08D8A5D}"/>
          </ac:cxnSpMkLst>
        </pc:cxnChg>
        <pc:cxnChg chg="add mod">
          <ac:chgData name="Hooff, R. van den (Ruud)" userId="8d3e2dca-c4b1-475e-893d-a7935eb50cff" providerId="ADAL" clId="{2D16300C-03CF-7B41-99D0-9426D8AED125}" dt="2023-04-02T21:09:26.234" v="812" actId="208"/>
          <ac:cxnSpMkLst>
            <pc:docMk/>
            <pc:sldMk cId="3292807600" sldId="285"/>
            <ac:cxnSpMk id="23" creationId="{EAA45599-EAA7-4F8C-472D-39002D695B6B}"/>
          </ac:cxnSpMkLst>
        </pc:cxnChg>
      </pc:sldChg>
      <pc:sldChg chg="addSp modSp new mod">
        <pc:chgData name="Hooff, R. van den (Ruud)" userId="8d3e2dca-c4b1-475e-893d-a7935eb50cff" providerId="ADAL" clId="{2D16300C-03CF-7B41-99D0-9426D8AED125}" dt="2023-04-02T21:11:56.502" v="842" actId="1076"/>
        <pc:sldMkLst>
          <pc:docMk/>
          <pc:sldMk cId="4220204199" sldId="286"/>
        </pc:sldMkLst>
        <pc:spChg chg="mod">
          <ac:chgData name="Hooff, R. van den (Ruud)" userId="8d3e2dca-c4b1-475e-893d-a7935eb50cff" providerId="ADAL" clId="{2D16300C-03CF-7B41-99D0-9426D8AED125}" dt="2023-04-02T21:11:23.472" v="836" actId="20577"/>
          <ac:spMkLst>
            <pc:docMk/>
            <pc:sldMk cId="4220204199" sldId="286"/>
            <ac:spMk id="2" creationId="{A3E7B5BA-769D-2E28-CA80-7E957E8558CD}"/>
          </ac:spMkLst>
        </pc:spChg>
        <pc:picChg chg="add mod">
          <ac:chgData name="Hooff, R. van den (Ruud)" userId="8d3e2dca-c4b1-475e-893d-a7935eb50cff" providerId="ADAL" clId="{2D16300C-03CF-7B41-99D0-9426D8AED125}" dt="2023-04-02T21:11:56.502" v="842" actId="1076"/>
          <ac:picMkLst>
            <pc:docMk/>
            <pc:sldMk cId="4220204199" sldId="286"/>
            <ac:picMk id="4098" creationId="{195CB83A-96DD-5CC8-4CC1-398849698021}"/>
          </ac:picMkLst>
        </pc:picChg>
        <pc:picChg chg="add mod">
          <ac:chgData name="Hooff, R. van den (Ruud)" userId="8d3e2dca-c4b1-475e-893d-a7935eb50cff" providerId="ADAL" clId="{2D16300C-03CF-7B41-99D0-9426D8AED125}" dt="2023-04-02T21:11:51.848" v="841" actId="1076"/>
          <ac:picMkLst>
            <pc:docMk/>
            <pc:sldMk cId="4220204199" sldId="286"/>
            <ac:picMk id="4100" creationId="{63C2CABD-8B83-0DE6-5878-B231F88E17E8}"/>
          </ac:picMkLst>
        </pc:picChg>
      </pc:sldChg>
    </pc:docChg>
  </pc:docChgLst>
  <pc:docChgLst>
    <pc:chgData name="Hooff, R. van den (Ruud)" userId="8d3e2dca-c4b1-475e-893d-a7935eb50cff" providerId="ADAL" clId="{DDB85BAC-41B0-5C4C-8CB9-F915DF2ECCFC}"/>
    <pc:docChg chg="undo custSel addSld delSld modSld sldOrd">
      <pc:chgData name="Hooff, R. van den (Ruud)" userId="8d3e2dca-c4b1-475e-893d-a7935eb50cff" providerId="ADAL" clId="{DDB85BAC-41B0-5C4C-8CB9-F915DF2ECCFC}" dt="2023-03-30T08:58:17.631" v="1674" actId="2696"/>
      <pc:docMkLst>
        <pc:docMk/>
      </pc:docMkLst>
      <pc:sldChg chg="addSp modSp mod setBg">
        <pc:chgData name="Hooff, R. van den (Ruud)" userId="8d3e2dca-c4b1-475e-893d-a7935eb50cff" providerId="ADAL" clId="{DDB85BAC-41B0-5C4C-8CB9-F915DF2ECCFC}" dt="2023-03-29T14:43:25.219" v="455" actId="20577"/>
        <pc:sldMkLst>
          <pc:docMk/>
          <pc:sldMk cId="2822750712" sldId="256"/>
        </pc:sldMkLst>
        <pc:spChg chg="mod">
          <ac:chgData name="Hooff, R. van den (Ruud)" userId="8d3e2dca-c4b1-475e-893d-a7935eb50cff" providerId="ADAL" clId="{DDB85BAC-41B0-5C4C-8CB9-F915DF2ECCFC}" dt="2023-03-29T14:43:25.219" v="455" actId="20577"/>
          <ac:spMkLst>
            <pc:docMk/>
            <pc:sldMk cId="2822750712" sldId="256"/>
            <ac:spMk id="2" creationId="{664FBBC3-9E78-9990-06CC-D6DE982E5CA7}"/>
          </ac:spMkLst>
        </pc:spChg>
        <pc:spChg chg="mod">
          <ac:chgData name="Hooff, R. van den (Ruud)" userId="8d3e2dca-c4b1-475e-893d-a7935eb50cff" providerId="ADAL" clId="{DDB85BAC-41B0-5C4C-8CB9-F915DF2ECCFC}" dt="2023-03-29T09:58:04.477" v="51" actId="20577"/>
          <ac:spMkLst>
            <pc:docMk/>
            <pc:sldMk cId="2822750712" sldId="256"/>
            <ac:spMk id="3" creationId="{9D3F1F05-AA0A-4DFC-4C2C-D15AC992BF72}"/>
          </ac:spMkLst>
        </pc:spChg>
        <pc:spChg chg="add">
          <ac:chgData name="Hooff, R. van den (Ruud)" userId="8d3e2dca-c4b1-475e-893d-a7935eb50cff" providerId="ADAL" clId="{DDB85BAC-41B0-5C4C-8CB9-F915DF2ECCFC}" dt="2023-03-29T09:57:39.362" v="17" actId="26606"/>
          <ac:spMkLst>
            <pc:docMk/>
            <pc:sldMk cId="2822750712" sldId="256"/>
            <ac:spMk id="1031" creationId="{854DEE1C-7FD6-4FA0-A96A-BDF952F199AB}"/>
          </ac:spMkLst>
        </pc:spChg>
        <pc:picChg chg="add mod">
          <ac:chgData name="Hooff, R. van den (Ruud)" userId="8d3e2dca-c4b1-475e-893d-a7935eb50cff" providerId="ADAL" clId="{DDB85BAC-41B0-5C4C-8CB9-F915DF2ECCFC}" dt="2023-03-29T09:57:39.362" v="17" actId="26606"/>
          <ac:picMkLst>
            <pc:docMk/>
            <pc:sldMk cId="2822750712" sldId="256"/>
            <ac:picMk id="1026" creationId="{EED7CD4D-5441-D774-90AA-7685568F30F4}"/>
          </ac:picMkLst>
        </pc:picChg>
      </pc:sldChg>
      <pc:sldChg chg="modSp add del mod ord">
        <pc:chgData name="Hooff, R. van den (Ruud)" userId="8d3e2dca-c4b1-475e-893d-a7935eb50cff" providerId="ADAL" clId="{DDB85BAC-41B0-5C4C-8CB9-F915DF2ECCFC}" dt="2023-03-30T08:58:17.631" v="1674" actId="2696"/>
        <pc:sldMkLst>
          <pc:docMk/>
          <pc:sldMk cId="1947125577" sldId="258"/>
        </pc:sldMkLst>
        <pc:spChg chg="mod">
          <ac:chgData name="Hooff, R. van den (Ruud)" userId="8d3e2dca-c4b1-475e-893d-a7935eb50cff" providerId="ADAL" clId="{DDB85BAC-41B0-5C4C-8CB9-F915DF2ECCFC}" dt="2023-03-29T18:24:22.698" v="1640" actId="20577"/>
          <ac:spMkLst>
            <pc:docMk/>
            <pc:sldMk cId="1947125577" sldId="258"/>
            <ac:spMk id="3" creationId="{F74EA592-9A05-4562-DEFD-063F99E5F9EB}"/>
          </ac:spMkLst>
        </pc:spChg>
      </pc:sldChg>
      <pc:sldChg chg="modNotesTx">
        <pc:chgData name="Hooff, R. van den (Ruud)" userId="8d3e2dca-c4b1-475e-893d-a7935eb50cff" providerId="ADAL" clId="{DDB85BAC-41B0-5C4C-8CB9-F915DF2ECCFC}" dt="2023-03-29T14:44:15.935" v="456" actId="20577"/>
        <pc:sldMkLst>
          <pc:docMk/>
          <pc:sldMk cId="1933912979" sldId="260"/>
        </pc:sldMkLst>
      </pc:sldChg>
      <pc:sldChg chg="del">
        <pc:chgData name="Hooff, R. van den (Ruud)" userId="8d3e2dca-c4b1-475e-893d-a7935eb50cff" providerId="ADAL" clId="{DDB85BAC-41B0-5C4C-8CB9-F915DF2ECCFC}" dt="2023-03-29T14:39:38.478" v="283" actId="2696"/>
        <pc:sldMkLst>
          <pc:docMk/>
          <pc:sldMk cId="3631100690" sldId="266"/>
        </pc:sldMkLst>
      </pc:sldChg>
      <pc:sldChg chg="addSp delSp modSp mod modNotesTx">
        <pc:chgData name="Hooff, R. van den (Ruud)" userId="8d3e2dca-c4b1-475e-893d-a7935eb50cff" providerId="ADAL" clId="{DDB85BAC-41B0-5C4C-8CB9-F915DF2ECCFC}" dt="2023-03-29T14:44:20.066" v="457" actId="20577"/>
        <pc:sldMkLst>
          <pc:docMk/>
          <pc:sldMk cId="1070714776" sldId="267"/>
        </pc:sldMkLst>
        <pc:spChg chg="del">
          <ac:chgData name="Hooff, R. van den (Ruud)" userId="8d3e2dca-c4b1-475e-893d-a7935eb50cff" providerId="ADAL" clId="{DDB85BAC-41B0-5C4C-8CB9-F915DF2ECCFC}" dt="2023-03-29T11:20:09.511" v="233" actId="478"/>
          <ac:spMkLst>
            <pc:docMk/>
            <pc:sldMk cId="1070714776" sldId="267"/>
            <ac:spMk id="2" creationId="{001309D6-9E18-04A0-32F5-36C30D31898C}"/>
          </ac:spMkLst>
        </pc:spChg>
        <pc:spChg chg="add del mod">
          <ac:chgData name="Hooff, R. van den (Ruud)" userId="8d3e2dca-c4b1-475e-893d-a7935eb50cff" providerId="ADAL" clId="{DDB85BAC-41B0-5C4C-8CB9-F915DF2ECCFC}" dt="2023-03-29T11:20:13.120" v="234" actId="478"/>
          <ac:spMkLst>
            <pc:docMk/>
            <pc:sldMk cId="1070714776" sldId="267"/>
            <ac:spMk id="5" creationId="{274D03E6-8FFC-4856-5026-4F96F31149D5}"/>
          </ac:spMkLst>
        </pc:spChg>
        <pc:picChg chg="mod">
          <ac:chgData name="Hooff, R. van den (Ruud)" userId="8d3e2dca-c4b1-475e-893d-a7935eb50cff" providerId="ADAL" clId="{DDB85BAC-41B0-5C4C-8CB9-F915DF2ECCFC}" dt="2023-03-29T11:20:20.414" v="236" actId="1076"/>
          <ac:picMkLst>
            <pc:docMk/>
            <pc:sldMk cId="1070714776" sldId="267"/>
            <ac:picMk id="3" creationId="{88337ED4-7363-DF44-700D-F3812D0E9400}"/>
          </ac:picMkLst>
        </pc:picChg>
      </pc:sldChg>
      <pc:sldChg chg="addSp delSp modSp mod modNotesTx">
        <pc:chgData name="Hooff, R. van den (Ruud)" userId="8d3e2dca-c4b1-475e-893d-a7935eb50cff" providerId="ADAL" clId="{DDB85BAC-41B0-5C4C-8CB9-F915DF2ECCFC}" dt="2023-03-29T20:25:29.206" v="1652" actId="1076"/>
        <pc:sldMkLst>
          <pc:docMk/>
          <pc:sldMk cId="2848761929" sldId="268"/>
        </pc:sldMkLst>
        <pc:spChg chg="mod">
          <ac:chgData name="Hooff, R. van den (Ruud)" userId="8d3e2dca-c4b1-475e-893d-a7935eb50cff" providerId="ADAL" clId="{DDB85BAC-41B0-5C4C-8CB9-F915DF2ECCFC}" dt="2023-03-29T15:10:48.622" v="750" actId="20577"/>
          <ac:spMkLst>
            <pc:docMk/>
            <pc:sldMk cId="2848761929" sldId="268"/>
            <ac:spMk id="2" creationId="{001309D6-9E18-04A0-32F5-36C30D31898C}"/>
          </ac:spMkLst>
        </pc:spChg>
        <pc:spChg chg="mod">
          <ac:chgData name="Hooff, R. van den (Ruud)" userId="8d3e2dca-c4b1-475e-893d-a7935eb50cff" providerId="ADAL" clId="{DDB85BAC-41B0-5C4C-8CB9-F915DF2ECCFC}" dt="2023-03-29T14:45:19.003" v="462" actId="1076"/>
          <ac:spMkLst>
            <pc:docMk/>
            <pc:sldMk cId="2848761929" sldId="268"/>
            <ac:spMk id="4" creationId="{0D10B453-9318-3D3D-A098-97FF3526A586}"/>
          </ac:spMkLst>
        </pc:spChg>
        <pc:spChg chg="del">
          <ac:chgData name="Hooff, R. van den (Ruud)" userId="8d3e2dca-c4b1-475e-893d-a7935eb50cff" providerId="ADAL" clId="{DDB85BAC-41B0-5C4C-8CB9-F915DF2ECCFC}" dt="2023-03-29T14:44:54.262" v="458" actId="478"/>
          <ac:spMkLst>
            <pc:docMk/>
            <pc:sldMk cId="2848761929" sldId="268"/>
            <ac:spMk id="5" creationId="{8C884855-B6D4-509E-8B45-4A9EC375C7C6}"/>
          </ac:spMkLst>
        </pc:spChg>
        <pc:spChg chg="mod">
          <ac:chgData name="Hooff, R. van den (Ruud)" userId="8d3e2dca-c4b1-475e-893d-a7935eb50cff" providerId="ADAL" clId="{DDB85BAC-41B0-5C4C-8CB9-F915DF2ECCFC}" dt="2023-03-29T14:45:19.003" v="462" actId="1076"/>
          <ac:spMkLst>
            <pc:docMk/>
            <pc:sldMk cId="2848761929" sldId="268"/>
            <ac:spMk id="6" creationId="{E4ED5FD9-0C07-080F-0233-8D38704AC44F}"/>
          </ac:spMkLst>
        </pc:spChg>
        <pc:spChg chg="add mod">
          <ac:chgData name="Hooff, R. van den (Ruud)" userId="8d3e2dca-c4b1-475e-893d-a7935eb50cff" providerId="ADAL" clId="{DDB85BAC-41B0-5C4C-8CB9-F915DF2ECCFC}" dt="2023-03-29T17:25:02.756" v="1396"/>
          <ac:spMkLst>
            <pc:docMk/>
            <pc:sldMk cId="2848761929" sldId="268"/>
            <ac:spMk id="7" creationId="{CB4C7F65-C7DD-9D65-E128-DE5CCE8B290F}"/>
          </ac:spMkLst>
        </pc:spChg>
        <pc:spChg chg="add mod">
          <ac:chgData name="Hooff, R. van den (Ruud)" userId="8d3e2dca-c4b1-475e-893d-a7935eb50cff" providerId="ADAL" clId="{DDB85BAC-41B0-5C4C-8CB9-F915DF2ECCFC}" dt="2023-03-29T14:47:00.942" v="493" actId="20577"/>
          <ac:spMkLst>
            <pc:docMk/>
            <pc:sldMk cId="2848761929" sldId="268"/>
            <ac:spMk id="10" creationId="{EE31E61A-84C5-0DDE-D796-AFA27B253373}"/>
          </ac:spMkLst>
        </pc:spChg>
        <pc:spChg chg="add del mod">
          <ac:chgData name="Hooff, R. van den (Ruud)" userId="8d3e2dca-c4b1-475e-893d-a7935eb50cff" providerId="ADAL" clId="{DDB85BAC-41B0-5C4C-8CB9-F915DF2ECCFC}" dt="2023-03-29T14:50:18.998" v="521" actId="478"/>
          <ac:spMkLst>
            <pc:docMk/>
            <pc:sldMk cId="2848761929" sldId="268"/>
            <ac:spMk id="11" creationId="{815736E6-2874-7757-9D57-EC989F12A94C}"/>
          </ac:spMkLst>
        </pc:spChg>
        <pc:spChg chg="add mod">
          <ac:chgData name="Hooff, R. van den (Ruud)" userId="8d3e2dca-c4b1-475e-893d-a7935eb50cff" providerId="ADAL" clId="{DDB85BAC-41B0-5C4C-8CB9-F915DF2ECCFC}" dt="2023-03-29T17:23:30.246" v="1370" actId="20577"/>
          <ac:spMkLst>
            <pc:docMk/>
            <pc:sldMk cId="2848761929" sldId="268"/>
            <ac:spMk id="12" creationId="{90307AF4-0DF5-8DB1-220E-49D764C4FB84}"/>
          </ac:spMkLst>
        </pc:spChg>
        <pc:spChg chg="add mod">
          <ac:chgData name="Hooff, R. van den (Ruud)" userId="8d3e2dca-c4b1-475e-893d-a7935eb50cff" providerId="ADAL" clId="{DDB85BAC-41B0-5C4C-8CB9-F915DF2ECCFC}" dt="2023-03-29T15:05:47.875" v="694" actId="207"/>
          <ac:spMkLst>
            <pc:docMk/>
            <pc:sldMk cId="2848761929" sldId="268"/>
            <ac:spMk id="13" creationId="{FBB92CD6-78C4-C055-EC0D-6FA88FA127D9}"/>
          </ac:spMkLst>
        </pc:spChg>
        <pc:spChg chg="add mod">
          <ac:chgData name="Hooff, R. van den (Ruud)" userId="8d3e2dca-c4b1-475e-893d-a7935eb50cff" providerId="ADAL" clId="{DDB85BAC-41B0-5C4C-8CB9-F915DF2ECCFC}" dt="2023-03-29T15:05:52.598" v="695" actId="207"/>
          <ac:spMkLst>
            <pc:docMk/>
            <pc:sldMk cId="2848761929" sldId="268"/>
            <ac:spMk id="14" creationId="{8394FA61-44C0-A4EE-B4AE-DED19BF21D86}"/>
          </ac:spMkLst>
        </pc:spChg>
        <pc:spChg chg="add del">
          <ac:chgData name="Hooff, R. van den (Ruud)" userId="8d3e2dca-c4b1-475e-893d-a7935eb50cff" providerId="ADAL" clId="{DDB85BAC-41B0-5C4C-8CB9-F915DF2ECCFC}" dt="2023-03-29T14:48:38.710" v="510" actId="22"/>
          <ac:spMkLst>
            <pc:docMk/>
            <pc:sldMk cId="2848761929" sldId="268"/>
            <ac:spMk id="16" creationId="{C403125C-4A23-245A-BE01-6BEC14E98D19}"/>
          </ac:spMkLst>
        </pc:spChg>
        <pc:spChg chg="add mod">
          <ac:chgData name="Hooff, R. van den (Ruud)" userId="8d3e2dca-c4b1-475e-893d-a7935eb50cff" providerId="ADAL" clId="{DDB85BAC-41B0-5C4C-8CB9-F915DF2ECCFC}" dt="2023-03-29T17:24:19.141" v="1383" actId="207"/>
          <ac:spMkLst>
            <pc:docMk/>
            <pc:sldMk cId="2848761929" sldId="268"/>
            <ac:spMk id="17" creationId="{472622A7-1CEF-153B-815C-E628E24CC6FC}"/>
          </ac:spMkLst>
        </pc:spChg>
        <pc:spChg chg="add del">
          <ac:chgData name="Hooff, R. van den (Ruud)" userId="8d3e2dca-c4b1-475e-893d-a7935eb50cff" providerId="ADAL" clId="{DDB85BAC-41B0-5C4C-8CB9-F915DF2ECCFC}" dt="2023-03-29T14:54:43.968" v="572" actId="22"/>
          <ac:spMkLst>
            <pc:docMk/>
            <pc:sldMk cId="2848761929" sldId="268"/>
            <ac:spMk id="19" creationId="{0A36F13E-8401-836F-5F19-081D1486746E}"/>
          </ac:spMkLst>
        </pc:spChg>
        <pc:spChg chg="add mod">
          <ac:chgData name="Hooff, R. van den (Ruud)" userId="8d3e2dca-c4b1-475e-893d-a7935eb50cff" providerId="ADAL" clId="{DDB85BAC-41B0-5C4C-8CB9-F915DF2ECCFC}" dt="2023-03-29T20:25:29.206" v="1652" actId="1076"/>
          <ac:spMkLst>
            <pc:docMk/>
            <pc:sldMk cId="2848761929" sldId="268"/>
            <ac:spMk id="20" creationId="{3B258856-D872-F661-5F8F-11F5F7E10F27}"/>
          </ac:spMkLst>
        </pc:spChg>
        <pc:spChg chg="add mod">
          <ac:chgData name="Hooff, R. van den (Ruud)" userId="8d3e2dca-c4b1-475e-893d-a7935eb50cff" providerId="ADAL" clId="{DDB85BAC-41B0-5C4C-8CB9-F915DF2ECCFC}" dt="2023-03-29T15:03:06.568" v="681" actId="1076"/>
          <ac:spMkLst>
            <pc:docMk/>
            <pc:sldMk cId="2848761929" sldId="268"/>
            <ac:spMk id="21" creationId="{05B4AE57-A4C7-CE8A-F008-A9F70F193665}"/>
          </ac:spMkLst>
        </pc:spChg>
        <pc:cxnChg chg="mod">
          <ac:chgData name="Hooff, R. van den (Ruud)" userId="8d3e2dca-c4b1-475e-893d-a7935eb50cff" providerId="ADAL" clId="{DDB85BAC-41B0-5C4C-8CB9-F915DF2ECCFC}" dt="2023-03-29T14:45:19.003" v="462" actId="1076"/>
          <ac:cxnSpMkLst>
            <pc:docMk/>
            <pc:sldMk cId="2848761929" sldId="268"/>
            <ac:cxnSpMk id="8" creationId="{0A75DC95-3940-5684-6C7A-333E3550261D}"/>
          </ac:cxnSpMkLst>
        </pc:cxnChg>
        <pc:cxnChg chg="del mod">
          <ac:chgData name="Hooff, R. van den (Ruud)" userId="8d3e2dca-c4b1-475e-893d-a7935eb50cff" providerId="ADAL" clId="{DDB85BAC-41B0-5C4C-8CB9-F915DF2ECCFC}" dt="2023-03-29T14:44:56.306" v="459" actId="478"/>
          <ac:cxnSpMkLst>
            <pc:docMk/>
            <pc:sldMk cId="2848761929" sldId="268"/>
            <ac:cxnSpMk id="9" creationId="{54709387-7F79-76FC-BF86-6FA7707D9D07}"/>
          </ac:cxnSpMkLst>
        </pc:cxnChg>
      </pc:sldChg>
      <pc:sldChg chg="addSp delSp modSp mod">
        <pc:chgData name="Hooff, R. van den (Ruud)" userId="8d3e2dca-c4b1-475e-893d-a7935eb50cff" providerId="ADAL" clId="{DDB85BAC-41B0-5C4C-8CB9-F915DF2ECCFC}" dt="2023-03-29T20:26:57.941" v="1673" actId="1076"/>
        <pc:sldMkLst>
          <pc:docMk/>
          <pc:sldMk cId="4003092871" sldId="269"/>
        </pc:sldMkLst>
        <pc:spChg chg="mod">
          <ac:chgData name="Hooff, R. van den (Ruud)" userId="8d3e2dca-c4b1-475e-893d-a7935eb50cff" providerId="ADAL" clId="{DDB85BAC-41B0-5C4C-8CB9-F915DF2ECCFC}" dt="2023-03-29T14:45:44.182" v="476" actId="20577"/>
          <ac:spMkLst>
            <pc:docMk/>
            <pc:sldMk cId="4003092871" sldId="269"/>
            <ac:spMk id="2" creationId="{001309D6-9E18-04A0-32F5-36C30D31898C}"/>
          </ac:spMkLst>
        </pc:spChg>
        <pc:spChg chg="add mod">
          <ac:chgData name="Hooff, R. van den (Ruud)" userId="8d3e2dca-c4b1-475e-893d-a7935eb50cff" providerId="ADAL" clId="{DDB85BAC-41B0-5C4C-8CB9-F915DF2ECCFC}" dt="2023-03-29T17:27:31.294" v="1432" actId="1076"/>
          <ac:spMkLst>
            <pc:docMk/>
            <pc:sldMk cId="4003092871" sldId="269"/>
            <ac:spMk id="7" creationId="{C03B3EC1-0D34-AC51-3C22-790263C7DFC3}"/>
          </ac:spMkLst>
        </pc:spChg>
        <pc:spChg chg="add mod">
          <ac:chgData name="Hooff, R. van den (Ruud)" userId="8d3e2dca-c4b1-475e-893d-a7935eb50cff" providerId="ADAL" clId="{DDB85BAC-41B0-5C4C-8CB9-F915DF2ECCFC}" dt="2023-03-29T17:26:11.643" v="1415" actId="207"/>
          <ac:spMkLst>
            <pc:docMk/>
            <pc:sldMk cId="4003092871" sldId="269"/>
            <ac:spMk id="10" creationId="{5634CADF-63B3-8617-7203-CA7CC2C57F26}"/>
          </ac:spMkLst>
        </pc:spChg>
        <pc:spChg chg="add mod">
          <ac:chgData name="Hooff, R. van den (Ruud)" userId="8d3e2dca-c4b1-475e-893d-a7935eb50cff" providerId="ADAL" clId="{DDB85BAC-41B0-5C4C-8CB9-F915DF2ECCFC}" dt="2023-03-29T17:25:36.562" v="1402"/>
          <ac:spMkLst>
            <pc:docMk/>
            <pc:sldMk cId="4003092871" sldId="269"/>
            <ac:spMk id="12" creationId="{7E5DF14D-8ECB-7CCC-5068-311BE575DD7D}"/>
          </ac:spMkLst>
        </pc:spChg>
        <pc:spChg chg="add del">
          <ac:chgData name="Hooff, R. van den (Ruud)" userId="8d3e2dca-c4b1-475e-893d-a7935eb50cff" providerId="ADAL" clId="{DDB85BAC-41B0-5C4C-8CB9-F915DF2ECCFC}" dt="2023-03-29T14:57:00.225" v="603" actId="478"/>
          <ac:spMkLst>
            <pc:docMk/>
            <pc:sldMk cId="4003092871" sldId="269"/>
            <ac:spMk id="15" creationId="{0A2B9F05-0404-19A4-D583-502BA14E7DBE}"/>
          </ac:spMkLst>
        </pc:spChg>
        <pc:spChg chg="add del">
          <ac:chgData name="Hooff, R. van den (Ruud)" userId="8d3e2dca-c4b1-475e-893d-a7935eb50cff" providerId="ADAL" clId="{DDB85BAC-41B0-5C4C-8CB9-F915DF2ECCFC}" dt="2023-03-29T14:57:03.445" v="605" actId="22"/>
          <ac:spMkLst>
            <pc:docMk/>
            <pc:sldMk cId="4003092871" sldId="269"/>
            <ac:spMk id="17" creationId="{DBC07D0A-CD2E-C929-4D4D-5ACD95F8FA03}"/>
          </ac:spMkLst>
        </pc:spChg>
        <pc:spChg chg="add mod">
          <ac:chgData name="Hooff, R. van den (Ruud)" userId="8d3e2dca-c4b1-475e-893d-a7935eb50cff" providerId="ADAL" clId="{DDB85BAC-41B0-5C4C-8CB9-F915DF2ECCFC}" dt="2023-03-29T15:06:27.088" v="700" actId="207"/>
          <ac:spMkLst>
            <pc:docMk/>
            <pc:sldMk cId="4003092871" sldId="269"/>
            <ac:spMk id="18" creationId="{936640CA-7B9A-A2C9-CC23-87BDB33E0FD6}"/>
          </ac:spMkLst>
        </pc:spChg>
        <pc:spChg chg="add mod">
          <ac:chgData name="Hooff, R. van den (Ruud)" userId="8d3e2dca-c4b1-475e-893d-a7935eb50cff" providerId="ADAL" clId="{DDB85BAC-41B0-5C4C-8CB9-F915DF2ECCFC}" dt="2023-03-29T15:06:42.363" v="703" actId="207"/>
          <ac:spMkLst>
            <pc:docMk/>
            <pc:sldMk cId="4003092871" sldId="269"/>
            <ac:spMk id="19" creationId="{61253011-78E6-205E-558C-215C1F8E869F}"/>
          </ac:spMkLst>
        </pc:spChg>
        <pc:spChg chg="add mod">
          <ac:chgData name="Hooff, R. van den (Ruud)" userId="8d3e2dca-c4b1-475e-893d-a7935eb50cff" providerId="ADAL" clId="{DDB85BAC-41B0-5C4C-8CB9-F915DF2ECCFC}" dt="2023-03-29T15:06:32.089" v="701" actId="207"/>
          <ac:spMkLst>
            <pc:docMk/>
            <pc:sldMk cId="4003092871" sldId="269"/>
            <ac:spMk id="20" creationId="{572D845D-0DD0-38D1-6320-D81C18C5E74E}"/>
          </ac:spMkLst>
        </pc:spChg>
        <pc:spChg chg="add mod">
          <ac:chgData name="Hooff, R. van den (Ruud)" userId="8d3e2dca-c4b1-475e-893d-a7935eb50cff" providerId="ADAL" clId="{DDB85BAC-41B0-5C4C-8CB9-F915DF2ECCFC}" dt="2023-03-29T15:06:37.598" v="702" actId="207"/>
          <ac:spMkLst>
            <pc:docMk/>
            <pc:sldMk cId="4003092871" sldId="269"/>
            <ac:spMk id="21" creationId="{3AC15D6A-A89E-384C-234A-E3CEEED41BA1}"/>
          </ac:spMkLst>
        </pc:spChg>
        <pc:spChg chg="add mod">
          <ac:chgData name="Hooff, R. van den (Ruud)" userId="8d3e2dca-c4b1-475e-893d-a7935eb50cff" providerId="ADAL" clId="{DDB85BAC-41B0-5C4C-8CB9-F915DF2ECCFC}" dt="2023-03-29T20:26:57.941" v="1673" actId="1076"/>
          <ac:spMkLst>
            <pc:docMk/>
            <pc:sldMk cId="4003092871" sldId="269"/>
            <ac:spMk id="22" creationId="{96EB7CF5-67ED-9771-E9A7-EA18466829A1}"/>
          </ac:spMkLst>
        </pc:spChg>
        <pc:spChg chg="add mod">
          <ac:chgData name="Hooff, R. van den (Ruud)" userId="8d3e2dca-c4b1-475e-893d-a7935eb50cff" providerId="ADAL" clId="{DDB85BAC-41B0-5C4C-8CB9-F915DF2ECCFC}" dt="2023-03-29T15:03:23.281" v="682" actId="1076"/>
          <ac:spMkLst>
            <pc:docMk/>
            <pc:sldMk cId="4003092871" sldId="269"/>
            <ac:spMk id="23" creationId="{0E2421CF-54F5-B543-0DB2-59E92729B7CB}"/>
          </ac:spMkLst>
        </pc:spChg>
      </pc:sldChg>
      <pc:sldChg chg="modSp add mod ord">
        <pc:chgData name="Hooff, R. van den (Ruud)" userId="8d3e2dca-c4b1-475e-893d-a7935eb50cff" providerId="ADAL" clId="{DDB85BAC-41B0-5C4C-8CB9-F915DF2ECCFC}" dt="2023-03-29T20:25:59.302" v="1672" actId="20577"/>
        <pc:sldMkLst>
          <pc:docMk/>
          <pc:sldMk cId="1481531257" sldId="270"/>
        </pc:sldMkLst>
        <pc:spChg chg="mod">
          <ac:chgData name="Hooff, R. van den (Ruud)" userId="8d3e2dca-c4b1-475e-893d-a7935eb50cff" providerId="ADAL" clId="{DDB85BAC-41B0-5C4C-8CB9-F915DF2ECCFC}" dt="2023-03-29T14:40:29.108" v="319" actId="20577"/>
          <ac:spMkLst>
            <pc:docMk/>
            <pc:sldMk cId="1481531257" sldId="270"/>
            <ac:spMk id="2" creationId="{FDDCC90A-AE29-01C3-0F37-6EFF530BF64E}"/>
          </ac:spMkLst>
        </pc:spChg>
        <pc:spChg chg="mod">
          <ac:chgData name="Hooff, R. van den (Ruud)" userId="8d3e2dca-c4b1-475e-893d-a7935eb50cff" providerId="ADAL" clId="{DDB85BAC-41B0-5C4C-8CB9-F915DF2ECCFC}" dt="2023-03-29T20:25:59.302" v="1672" actId="20577"/>
          <ac:spMkLst>
            <pc:docMk/>
            <pc:sldMk cId="1481531257" sldId="270"/>
            <ac:spMk id="3" creationId="{F74EA592-9A05-4562-DEFD-063F99E5F9EB}"/>
          </ac:spMkLst>
        </pc:spChg>
      </pc:sldChg>
      <pc:sldChg chg="modSp add mod">
        <pc:chgData name="Hooff, R. van den (Ruud)" userId="8d3e2dca-c4b1-475e-893d-a7935eb50cff" providerId="ADAL" clId="{DDB85BAC-41B0-5C4C-8CB9-F915DF2ECCFC}" dt="2023-03-29T20:20:52.704" v="1651" actId="20577"/>
        <pc:sldMkLst>
          <pc:docMk/>
          <pc:sldMk cId="448003126" sldId="271"/>
        </pc:sldMkLst>
        <pc:spChg chg="mod">
          <ac:chgData name="Hooff, R. van den (Ruud)" userId="8d3e2dca-c4b1-475e-893d-a7935eb50cff" providerId="ADAL" clId="{DDB85BAC-41B0-5C4C-8CB9-F915DF2ECCFC}" dt="2023-03-29T20:20:52.704" v="1651" actId="20577"/>
          <ac:spMkLst>
            <pc:docMk/>
            <pc:sldMk cId="448003126" sldId="271"/>
            <ac:spMk id="3" creationId="{F74EA592-9A05-4562-DEFD-063F99E5F9EB}"/>
          </ac:spMkLst>
        </pc:spChg>
      </pc:sldChg>
      <pc:sldChg chg="addSp delSp modSp new mod">
        <pc:chgData name="Hooff, R. van den (Ruud)" userId="8d3e2dca-c4b1-475e-893d-a7935eb50cff" providerId="ADAL" clId="{DDB85BAC-41B0-5C4C-8CB9-F915DF2ECCFC}" dt="2023-03-29T17:19:33.306" v="1337" actId="207"/>
        <pc:sldMkLst>
          <pc:docMk/>
          <pc:sldMk cId="840845975" sldId="272"/>
        </pc:sldMkLst>
        <pc:spChg chg="mod">
          <ac:chgData name="Hooff, R. van den (Ruud)" userId="8d3e2dca-c4b1-475e-893d-a7935eb50cff" providerId="ADAL" clId="{DDB85BAC-41B0-5C4C-8CB9-F915DF2ECCFC}" dt="2023-03-29T16:46:30.712" v="977" actId="20577"/>
          <ac:spMkLst>
            <pc:docMk/>
            <pc:sldMk cId="840845975" sldId="272"/>
            <ac:spMk id="2" creationId="{F078444C-1B8B-25D6-092E-7C747730F531}"/>
          </ac:spMkLst>
        </pc:spChg>
        <pc:spChg chg="add del mod">
          <ac:chgData name="Hooff, R. van den (Ruud)" userId="8d3e2dca-c4b1-475e-893d-a7935eb50cff" providerId="ADAL" clId="{DDB85BAC-41B0-5C4C-8CB9-F915DF2ECCFC}" dt="2023-03-29T16:36:36.082" v="805" actId="478"/>
          <ac:spMkLst>
            <pc:docMk/>
            <pc:sldMk cId="840845975" sldId="272"/>
            <ac:spMk id="3" creationId="{28EB06C5-8575-153D-26E4-8AA5D8993200}"/>
          </ac:spMkLst>
        </pc:spChg>
        <pc:spChg chg="add mod">
          <ac:chgData name="Hooff, R. van den (Ruud)" userId="8d3e2dca-c4b1-475e-893d-a7935eb50cff" providerId="ADAL" clId="{DDB85BAC-41B0-5C4C-8CB9-F915DF2ECCFC}" dt="2023-03-29T17:19:33.306" v="1337" actId="207"/>
          <ac:spMkLst>
            <pc:docMk/>
            <pc:sldMk cId="840845975" sldId="272"/>
            <ac:spMk id="4" creationId="{19BF3458-4804-2100-9824-963835FC149F}"/>
          </ac:spMkLst>
        </pc:spChg>
        <pc:spChg chg="add mod">
          <ac:chgData name="Hooff, R. van den (Ruud)" userId="8d3e2dca-c4b1-475e-893d-a7935eb50cff" providerId="ADAL" clId="{DDB85BAC-41B0-5C4C-8CB9-F915DF2ECCFC}" dt="2023-03-29T16:43:05.548" v="960" actId="115"/>
          <ac:spMkLst>
            <pc:docMk/>
            <pc:sldMk cId="840845975" sldId="272"/>
            <ac:spMk id="5" creationId="{2045F684-7D04-A36A-C39B-0F63B959293F}"/>
          </ac:spMkLst>
        </pc:spChg>
      </pc:sldChg>
      <pc:sldChg chg="add del">
        <pc:chgData name="Hooff, R. van den (Ruud)" userId="8d3e2dca-c4b1-475e-893d-a7935eb50cff" providerId="ADAL" clId="{DDB85BAC-41B0-5C4C-8CB9-F915DF2ECCFC}" dt="2023-03-29T17:37:41.486" v="1543" actId="2696"/>
        <pc:sldMkLst>
          <pc:docMk/>
          <pc:sldMk cId="977787778" sldId="273"/>
        </pc:sldMkLst>
      </pc:sldChg>
      <pc:sldChg chg="modSp add mod ord">
        <pc:chgData name="Hooff, R. van den (Ruud)" userId="8d3e2dca-c4b1-475e-893d-a7935eb50cff" providerId="ADAL" clId="{DDB85BAC-41B0-5C4C-8CB9-F915DF2ECCFC}" dt="2023-03-29T17:22:47.877" v="1364" actId="1076"/>
        <pc:sldMkLst>
          <pc:docMk/>
          <pc:sldMk cId="4293966416" sldId="274"/>
        </pc:sldMkLst>
        <pc:spChg chg="mod">
          <ac:chgData name="Hooff, R. van den (Ruud)" userId="8d3e2dca-c4b1-475e-893d-a7935eb50cff" providerId="ADAL" clId="{DDB85BAC-41B0-5C4C-8CB9-F915DF2ECCFC}" dt="2023-03-29T17:22:17.343" v="1363" actId="20577"/>
          <ac:spMkLst>
            <pc:docMk/>
            <pc:sldMk cId="4293966416" sldId="274"/>
            <ac:spMk id="2" creationId="{F078444C-1B8B-25D6-092E-7C747730F531}"/>
          </ac:spMkLst>
        </pc:spChg>
        <pc:spChg chg="mod">
          <ac:chgData name="Hooff, R. van den (Ruud)" userId="8d3e2dca-c4b1-475e-893d-a7935eb50cff" providerId="ADAL" clId="{DDB85BAC-41B0-5C4C-8CB9-F915DF2ECCFC}" dt="2023-03-29T17:22:47.877" v="1364" actId="1076"/>
          <ac:spMkLst>
            <pc:docMk/>
            <pc:sldMk cId="4293966416" sldId="274"/>
            <ac:spMk id="4" creationId="{19BF3458-4804-2100-9824-963835FC149F}"/>
          </ac:spMkLst>
        </pc:spChg>
      </pc:sldChg>
      <pc:sldChg chg="addSp delSp modSp add mod modNotesTx">
        <pc:chgData name="Hooff, R. van den (Ruud)" userId="8d3e2dca-c4b1-475e-893d-a7935eb50cff" providerId="ADAL" clId="{DDB85BAC-41B0-5C4C-8CB9-F915DF2ECCFC}" dt="2023-03-29T17:55:09.585" v="1592"/>
        <pc:sldMkLst>
          <pc:docMk/>
          <pc:sldMk cId="712502408" sldId="275"/>
        </pc:sldMkLst>
        <pc:spChg chg="mod">
          <ac:chgData name="Hooff, R. van den (Ruud)" userId="8d3e2dca-c4b1-475e-893d-a7935eb50cff" providerId="ADAL" clId="{DDB85BAC-41B0-5C4C-8CB9-F915DF2ECCFC}" dt="2023-03-29T17:15:16.754" v="1304" actId="20577"/>
          <ac:spMkLst>
            <pc:docMk/>
            <pc:sldMk cId="712502408" sldId="275"/>
            <ac:spMk id="2" creationId="{F078444C-1B8B-25D6-092E-7C747730F531}"/>
          </ac:spMkLst>
        </pc:spChg>
        <pc:spChg chg="add mod">
          <ac:chgData name="Hooff, R. van den (Ruud)" userId="8d3e2dca-c4b1-475e-893d-a7935eb50cff" providerId="ADAL" clId="{DDB85BAC-41B0-5C4C-8CB9-F915DF2ECCFC}" dt="2023-03-29T17:55:09.585" v="1592"/>
          <ac:spMkLst>
            <pc:docMk/>
            <pc:sldMk cId="712502408" sldId="275"/>
            <ac:spMk id="3" creationId="{519DAE29-E8D9-8B5E-7B4C-FE439F8DE3D4}"/>
          </ac:spMkLst>
        </pc:spChg>
        <pc:spChg chg="del">
          <ac:chgData name="Hooff, R. van den (Ruud)" userId="8d3e2dca-c4b1-475e-893d-a7935eb50cff" providerId="ADAL" clId="{DDB85BAC-41B0-5C4C-8CB9-F915DF2ECCFC}" dt="2023-03-29T17:15:57.056" v="1310" actId="478"/>
          <ac:spMkLst>
            <pc:docMk/>
            <pc:sldMk cId="712502408" sldId="275"/>
            <ac:spMk id="4" creationId="{19BF3458-4804-2100-9824-963835FC149F}"/>
          </ac:spMkLst>
        </pc:spChg>
        <pc:spChg chg="mod">
          <ac:chgData name="Hooff, R. van den (Ruud)" userId="8d3e2dca-c4b1-475e-893d-a7935eb50cff" providerId="ADAL" clId="{DDB85BAC-41B0-5C4C-8CB9-F915DF2ECCFC}" dt="2023-03-29T17:35:51.506" v="1509" actId="1076"/>
          <ac:spMkLst>
            <pc:docMk/>
            <pc:sldMk cId="712502408" sldId="275"/>
            <ac:spMk id="5" creationId="{2045F684-7D04-A36A-C39B-0F63B959293F}"/>
          </ac:spMkLst>
        </pc:spChg>
      </pc:sldChg>
      <pc:sldChg chg="addSp delSp modSp new mod">
        <pc:chgData name="Hooff, R. van den (Ruud)" userId="8d3e2dca-c4b1-475e-893d-a7935eb50cff" providerId="ADAL" clId="{DDB85BAC-41B0-5C4C-8CB9-F915DF2ECCFC}" dt="2023-03-29T17:30:50.661" v="1470" actId="20577"/>
        <pc:sldMkLst>
          <pc:docMk/>
          <pc:sldMk cId="3028808036" sldId="276"/>
        </pc:sldMkLst>
        <pc:spChg chg="mod">
          <ac:chgData name="Hooff, R. van den (Ruud)" userId="8d3e2dca-c4b1-475e-893d-a7935eb50cff" providerId="ADAL" clId="{DDB85BAC-41B0-5C4C-8CB9-F915DF2ECCFC}" dt="2023-03-29T17:30:50.661" v="1470" actId="20577"/>
          <ac:spMkLst>
            <pc:docMk/>
            <pc:sldMk cId="3028808036" sldId="276"/>
            <ac:spMk id="2" creationId="{BED16E13-1771-B591-5B3B-6D788AEABEB5}"/>
          </ac:spMkLst>
        </pc:spChg>
        <pc:spChg chg="add mod">
          <ac:chgData name="Hooff, R. van den (Ruud)" userId="8d3e2dca-c4b1-475e-893d-a7935eb50cff" providerId="ADAL" clId="{DDB85BAC-41B0-5C4C-8CB9-F915DF2ECCFC}" dt="2023-03-29T17:30:34.297" v="1469" actId="1076"/>
          <ac:spMkLst>
            <pc:docMk/>
            <pc:sldMk cId="3028808036" sldId="276"/>
            <ac:spMk id="3" creationId="{0AB637F6-AA9E-0949-FD37-F2A4FBE6728C}"/>
          </ac:spMkLst>
        </pc:spChg>
        <pc:spChg chg="add del mod">
          <ac:chgData name="Hooff, R. van den (Ruud)" userId="8d3e2dca-c4b1-475e-893d-a7935eb50cff" providerId="ADAL" clId="{DDB85BAC-41B0-5C4C-8CB9-F915DF2ECCFC}" dt="2023-03-29T17:13:02.630" v="1169" actId="478"/>
          <ac:spMkLst>
            <pc:docMk/>
            <pc:sldMk cId="3028808036" sldId="276"/>
            <ac:spMk id="4" creationId="{AD98D2E7-61B6-2644-CDE4-EF82B5058A22}"/>
          </ac:spMkLst>
        </pc:spChg>
        <pc:spChg chg="add del mod">
          <ac:chgData name="Hooff, R. van den (Ruud)" userId="8d3e2dca-c4b1-475e-893d-a7935eb50cff" providerId="ADAL" clId="{DDB85BAC-41B0-5C4C-8CB9-F915DF2ECCFC}" dt="2023-03-29T17:13:20.040" v="1173"/>
          <ac:spMkLst>
            <pc:docMk/>
            <pc:sldMk cId="3028808036" sldId="276"/>
            <ac:spMk id="5" creationId="{62F27715-6EF3-0B36-C681-0EF9A2AC8C30}"/>
          </ac:spMkLst>
        </pc:spChg>
        <pc:spChg chg="add del mod">
          <ac:chgData name="Hooff, R. van den (Ruud)" userId="8d3e2dca-c4b1-475e-893d-a7935eb50cff" providerId="ADAL" clId="{DDB85BAC-41B0-5C4C-8CB9-F915DF2ECCFC}" dt="2023-03-29T17:13:20.040" v="1173"/>
          <ac:spMkLst>
            <pc:docMk/>
            <pc:sldMk cId="3028808036" sldId="276"/>
            <ac:spMk id="6" creationId="{7ABC9E6A-C18E-5363-D701-043C964D5A51}"/>
          </ac:spMkLst>
        </pc:spChg>
        <pc:spChg chg="add del mod">
          <ac:chgData name="Hooff, R. van den (Ruud)" userId="8d3e2dca-c4b1-475e-893d-a7935eb50cff" providerId="ADAL" clId="{DDB85BAC-41B0-5C4C-8CB9-F915DF2ECCFC}" dt="2023-03-29T17:13:29.859" v="1177"/>
          <ac:spMkLst>
            <pc:docMk/>
            <pc:sldMk cId="3028808036" sldId="276"/>
            <ac:spMk id="7" creationId="{D5AA2950-20DB-C3D2-61E2-923F8826EC5F}"/>
          </ac:spMkLst>
        </pc:spChg>
        <pc:spChg chg="add del mod">
          <ac:chgData name="Hooff, R. van den (Ruud)" userId="8d3e2dca-c4b1-475e-893d-a7935eb50cff" providerId="ADAL" clId="{DDB85BAC-41B0-5C4C-8CB9-F915DF2ECCFC}" dt="2023-03-29T17:13:29.859" v="1177"/>
          <ac:spMkLst>
            <pc:docMk/>
            <pc:sldMk cId="3028808036" sldId="276"/>
            <ac:spMk id="8" creationId="{44ADC340-A91C-B461-CDBE-BDF04342951C}"/>
          </ac:spMkLst>
        </pc:spChg>
        <pc:spChg chg="add mod">
          <ac:chgData name="Hooff, R. van den (Ruud)" userId="8d3e2dca-c4b1-475e-893d-a7935eb50cff" providerId="ADAL" clId="{DDB85BAC-41B0-5C4C-8CB9-F915DF2ECCFC}" dt="2023-03-29T17:14:34.093" v="1302" actId="1076"/>
          <ac:spMkLst>
            <pc:docMk/>
            <pc:sldMk cId="3028808036" sldId="276"/>
            <ac:spMk id="9" creationId="{4E0DD95C-4EBB-3A2E-CBA4-0E225F9E81B2}"/>
          </ac:spMkLst>
        </pc:spChg>
        <pc:spChg chg="add mod">
          <ac:chgData name="Hooff, R. van den (Ruud)" userId="8d3e2dca-c4b1-475e-893d-a7935eb50cff" providerId="ADAL" clId="{DDB85BAC-41B0-5C4C-8CB9-F915DF2ECCFC}" dt="2023-03-29T17:14:39.563" v="1303" actId="1076"/>
          <ac:spMkLst>
            <pc:docMk/>
            <pc:sldMk cId="3028808036" sldId="276"/>
            <ac:spMk id="10" creationId="{C8EFD7A1-EE77-D19C-9D2B-A0BA982AE8DA}"/>
          </ac:spMkLst>
        </pc:spChg>
        <pc:spChg chg="add mod">
          <ac:chgData name="Hooff, R. van den (Ruud)" userId="8d3e2dca-c4b1-475e-893d-a7935eb50cff" providerId="ADAL" clId="{DDB85BAC-41B0-5C4C-8CB9-F915DF2ECCFC}" dt="2023-03-29T17:29:51.310" v="1443" actId="1076"/>
          <ac:spMkLst>
            <pc:docMk/>
            <pc:sldMk cId="3028808036" sldId="276"/>
            <ac:spMk id="12" creationId="{53AFAC49-B68F-7D83-D777-955F957A2354}"/>
          </ac:spMkLst>
        </pc:spChg>
        <pc:picChg chg="add mod">
          <ac:chgData name="Hooff, R. van den (Ruud)" userId="8d3e2dca-c4b1-475e-893d-a7935eb50cff" providerId="ADAL" clId="{DDB85BAC-41B0-5C4C-8CB9-F915DF2ECCFC}" dt="2023-03-29T17:13:28.696" v="1176" actId="1076"/>
          <ac:picMkLst>
            <pc:docMk/>
            <pc:sldMk cId="3028808036" sldId="276"/>
            <ac:picMk id="2050" creationId="{0A82E673-F03C-07C6-B9B4-A98928A70377}"/>
          </ac:picMkLst>
        </pc:picChg>
      </pc:sldChg>
      <pc:sldChg chg="addSp modSp new mod ord">
        <pc:chgData name="Hooff, R. van den (Ruud)" userId="8d3e2dca-c4b1-475e-893d-a7935eb50cff" providerId="ADAL" clId="{DDB85BAC-41B0-5C4C-8CB9-F915DF2ECCFC}" dt="2023-03-29T18:16:42.315" v="1633" actId="1036"/>
        <pc:sldMkLst>
          <pc:docMk/>
          <pc:sldMk cId="3803211763" sldId="277"/>
        </pc:sldMkLst>
        <pc:spChg chg="mod">
          <ac:chgData name="Hooff, R. van den (Ruud)" userId="8d3e2dca-c4b1-475e-893d-a7935eb50cff" providerId="ADAL" clId="{DDB85BAC-41B0-5C4C-8CB9-F915DF2ECCFC}" dt="2023-03-29T17:37:29.631" v="1535" actId="122"/>
          <ac:spMkLst>
            <pc:docMk/>
            <pc:sldMk cId="3803211763" sldId="277"/>
            <ac:spMk id="2" creationId="{CBC5405E-32BB-FC11-E263-EA4A321A56F3}"/>
          </ac:spMkLst>
        </pc:spChg>
        <pc:spChg chg="add mod">
          <ac:chgData name="Hooff, R. van den (Ruud)" userId="8d3e2dca-c4b1-475e-893d-a7935eb50cff" providerId="ADAL" clId="{DDB85BAC-41B0-5C4C-8CB9-F915DF2ECCFC}" dt="2023-03-29T18:16:42.315" v="1633" actId="1036"/>
          <ac:spMkLst>
            <pc:docMk/>
            <pc:sldMk cId="3803211763" sldId="277"/>
            <ac:spMk id="3" creationId="{A87F67B2-8CF3-1306-4415-F24B690DACB2}"/>
          </ac:spMkLst>
        </pc:spChg>
        <pc:picChg chg="add mod">
          <ac:chgData name="Hooff, R. van den (Ruud)" userId="8d3e2dca-c4b1-475e-893d-a7935eb50cff" providerId="ADAL" clId="{DDB85BAC-41B0-5C4C-8CB9-F915DF2ECCFC}" dt="2023-03-29T17:37:33.310" v="1542" actId="1035"/>
          <ac:picMkLst>
            <pc:docMk/>
            <pc:sldMk cId="3803211763" sldId="277"/>
            <ac:picMk id="3074" creationId="{17ABCE12-7622-B3EF-3E02-E6A49D5FAE14}"/>
          </ac:picMkLst>
        </pc:picChg>
      </pc:sldChg>
      <pc:sldChg chg="modSp add mod modNotesTx">
        <pc:chgData name="Hooff, R. van den (Ruud)" userId="8d3e2dca-c4b1-475e-893d-a7935eb50cff" providerId="ADAL" clId="{DDB85BAC-41B0-5C4C-8CB9-F915DF2ECCFC}" dt="2023-03-29T17:58:00.169" v="1617"/>
        <pc:sldMkLst>
          <pc:docMk/>
          <pc:sldMk cId="3041501052" sldId="278"/>
        </pc:sldMkLst>
        <pc:spChg chg="mod">
          <ac:chgData name="Hooff, R. van den (Ruud)" userId="8d3e2dca-c4b1-475e-893d-a7935eb50cff" providerId="ADAL" clId="{DDB85BAC-41B0-5C4C-8CB9-F915DF2ECCFC}" dt="2023-03-29T17:39:21.575" v="1546" actId="20577"/>
          <ac:spMkLst>
            <pc:docMk/>
            <pc:sldMk cId="3041501052" sldId="278"/>
            <ac:spMk id="2" creationId="{F078444C-1B8B-25D6-092E-7C747730F531}"/>
          </ac:spMkLst>
        </pc:spChg>
        <pc:spChg chg="mod">
          <ac:chgData name="Hooff, R. van den (Ruud)" userId="8d3e2dca-c4b1-475e-893d-a7935eb50cff" providerId="ADAL" clId="{DDB85BAC-41B0-5C4C-8CB9-F915DF2ECCFC}" dt="2023-03-29T17:58:00.169" v="1617"/>
          <ac:spMkLst>
            <pc:docMk/>
            <pc:sldMk cId="3041501052" sldId="278"/>
            <ac:spMk id="3" creationId="{519DAE29-E8D9-8B5E-7B4C-FE439F8DE3D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F8EF5-07DD-1746-BA92-B423B02EAD13}" type="datetimeFigureOut">
              <a:t>02/04/2023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2A2FB-3D2A-3B43-A032-4F85F25BB4E7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1269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rPr lang="en-NL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51052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3734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41579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2771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98141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2A2FB-3D2A-3B43-A032-4F85F25BB4E7}" type="slidenum"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85451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2FEB-FB03-7D53-A9F5-3DE751176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6DB48-50B4-7171-D836-1C43CE073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7C78D-1FBC-354F-2757-C403986B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02/04/2023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52BC0-C054-828B-0E90-86158C9F9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8C207-633A-938D-CB85-6C432CA4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793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E519-4762-3416-20CD-D18EBF1D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05EBE-F069-0307-213D-5072441BF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5C9EE-10CD-A4CD-8B0A-1E502474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02/04/2023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9537B-F42E-AACA-D9A1-8665AB5F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70F7F-6C87-A005-9CC6-E801C206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7060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EF8EE-1F31-5EF2-EC00-58F086B54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F6ACB-1C57-9CE0-0C08-764583BAC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D13E9-1FBB-838E-A411-D0572F10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02/04/2023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59EB8-FF81-0F42-6F75-A74D94E1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C6249-6EC5-6142-23C0-C5B75922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3130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92A6-7A47-5141-83AF-C82B084F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9B6A2-B7DB-8697-D308-8D2C76E89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E8CE9-AF4A-AA6C-F41C-9FA3D409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02/04/2023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10BE8-3E71-E37D-01B5-7C6C4B5A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A2999-6B1E-B593-F68C-0644DDBE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8692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443C-B881-9204-7D04-67DB5B49E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838A3-F631-55A2-805B-FE6443F89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8B301-3EC7-9823-781E-D312B1DD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02/04/2023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C72CA-19BE-D3FA-2DD7-B7400A21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72A4D-454E-4734-A5BA-EDA869BA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3194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34A86-73D1-D04F-72F3-8634F350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14BC8-B228-7DC7-73DC-A84BB714A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AB606-D8EA-FEF0-985A-733B65D4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149B7-E6B3-B749-F27C-051B1BCE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02/04/2023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9D8D0-E6B7-FCE8-BBA8-C5B879F06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FE261-A3EB-F3F5-CA52-ACEB833A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4003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1FEC0-3009-50E1-D9E4-94D3FB26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19580-07D7-2CCF-C467-847E6FEC4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67702-8BDB-87EA-8482-71C10CBC1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E65B4-631A-0740-C2B8-B4D5D2AB7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5EEE8-4D50-9239-FADF-2145527FC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CAB77B-C586-E027-354D-2B01E636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02/04/2023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8CD46-D16C-59A7-7AF8-6FB823DD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77B4B-5160-6651-5C2E-BFF0C301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9532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5563-97D1-FCBA-F441-A3931BAC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22F1B-4EFB-CC35-8CDD-2D958A86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02/04/2023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2EFF6-04C0-C503-3931-6D7E46E3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20460-D8B6-811F-0065-2BF7B821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4696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F1957-5D72-12AA-4421-5C87D408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02/04/2023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BF61B-CDBA-420F-A331-0EEB8707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D0D96-5303-B68E-4BCA-9AE90132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0230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7D77-A087-EF08-9B79-41FBD89B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3F7C-DD2A-8821-39D8-F362DA501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89767-9B18-6F55-2BBB-E5E8FABBA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65AEA-66EE-ACEE-F4D5-8FEED4AA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02/04/2023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DD1CC-2896-FCD3-5FE0-13ADAE64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A17FD-380E-98D4-7DE6-C0E6E651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3548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EB89-04E4-9682-6E79-D01FC617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40CBF-50D3-1DD1-BA85-BD7B75E78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121F5-A9BC-0D4F-F732-83A34DAD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A434C-55A1-40F7-E05A-C398EDBE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66DB-968B-124A-A8D0-EBA98D05C39C}" type="datetimeFigureOut">
              <a:t>02/04/2023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C973D-6778-3F41-03EA-750081F2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2F65E-9FC5-027B-7D33-F53AA7F1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668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DBE65-B7A6-65DA-EC3B-8D440351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1E8AB-DCF3-5B7E-2C76-99AE0D527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61670-59C1-F7CD-B0B6-D3745FEDF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366DB-968B-124A-A8D0-EBA98D05C39C}" type="datetimeFigureOut">
              <a:t>02/04/2023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63EC4-7AFA-56F2-28CB-E15DCFAA6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DF4A7-115E-E3DE-3374-7F5CFB3D2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B88C2-B467-F64B-B9BA-D8ACFAE23DF1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2365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-V7gKrsels?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BbC3Cjsnjg?feature=oemb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dKjMPmcWjY?feature=oembe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7B09C74-7249-B141-594C-A3685039AE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5" r="4187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3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FBBC3-9E78-9990-06CC-D6DE982E5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NL" sz="5200" dirty="0">
                <a:solidFill>
                  <a:srgbClr val="FFFFFF"/>
                </a:solidFill>
              </a:rPr>
              <a:t>Neural Nets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F1F05-AA0A-4DFC-4C2C-D15AC992B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NL" dirty="0">
                <a:solidFill>
                  <a:srgbClr val="FFFFFF"/>
                </a:solidFill>
              </a:rPr>
              <a:t>Een pragmatische aanpak</a:t>
            </a:r>
          </a:p>
        </p:txBody>
      </p:sp>
    </p:spTree>
    <p:extLst>
      <p:ext uri="{BB962C8B-B14F-4D97-AF65-F5344CB8AC3E}">
        <p14:creationId xmlns:p14="http://schemas.microsoft.com/office/powerpoint/2010/main" val="282275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09D6-9E18-04A0-32F5-36C30D31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dirty="0"/>
              <a:t>Overfitten herkennen</a:t>
            </a:r>
            <a:endParaRPr lang="en-NL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F4F303-6A25-E4C8-27E4-5432BF77C7FD}"/>
              </a:ext>
            </a:extLst>
          </p:cNvPr>
          <p:cNvCxnSpPr>
            <a:cxnSpLocks/>
          </p:cNvCxnSpPr>
          <p:nvPr/>
        </p:nvCxnSpPr>
        <p:spPr>
          <a:xfrm>
            <a:off x="1460310" y="2415654"/>
            <a:ext cx="0" cy="3507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137360-D09E-FE74-AB6E-BB529A577A25}"/>
              </a:ext>
            </a:extLst>
          </p:cNvPr>
          <p:cNvCxnSpPr>
            <a:cxnSpLocks/>
          </p:cNvCxnSpPr>
          <p:nvPr/>
        </p:nvCxnSpPr>
        <p:spPr>
          <a:xfrm flipH="1">
            <a:off x="1460310" y="5923128"/>
            <a:ext cx="41216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B5FA1F1-1EC6-AA38-FEF4-D7126922D658}"/>
              </a:ext>
            </a:extLst>
          </p:cNvPr>
          <p:cNvSpPr txBox="1"/>
          <p:nvPr/>
        </p:nvSpPr>
        <p:spPr>
          <a:xfrm>
            <a:off x="520907" y="1791561"/>
            <a:ext cx="2209066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nl-NL" sz="2800" b="1" dirty="0">
                <a:solidFill>
                  <a:srgbClr val="0070C0"/>
                </a:solidFill>
              </a:rPr>
              <a:t>Training error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F09E1E0D-C98B-1564-09C2-CD12EA1A7D1B}"/>
              </a:ext>
            </a:extLst>
          </p:cNvPr>
          <p:cNvSpPr/>
          <p:nvPr/>
        </p:nvSpPr>
        <p:spPr>
          <a:xfrm rot="10800000">
            <a:off x="1939625" y="35576"/>
            <a:ext cx="6057934" cy="5585038"/>
          </a:xfrm>
          <a:prstGeom prst="arc">
            <a:avLst>
              <a:gd name="adj1" fmla="val 16347359"/>
              <a:gd name="adj2" fmla="val 0"/>
            </a:avLst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0070C0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24A622-73C7-B399-8317-D73824C0D3E0}"/>
              </a:ext>
            </a:extLst>
          </p:cNvPr>
          <p:cNvCxnSpPr>
            <a:cxnSpLocks/>
          </p:cNvCxnSpPr>
          <p:nvPr/>
        </p:nvCxnSpPr>
        <p:spPr>
          <a:xfrm>
            <a:off x="6375779" y="2415654"/>
            <a:ext cx="0" cy="3507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3CF747-8AD6-FAE0-1B62-B835E08D8A5D}"/>
              </a:ext>
            </a:extLst>
          </p:cNvPr>
          <p:cNvCxnSpPr>
            <a:cxnSpLocks/>
          </p:cNvCxnSpPr>
          <p:nvPr/>
        </p:nvCxnSpPr>
        <p:spPr>
          <a:xfrm flipH="1">
            <a:off x="6375779" y="5923128"/>
            <a:ext cx="41216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936D1B99-7C75-4E05-596C-8AC61C7FB07E}"/>
              </a:ext>
            </a:extLst>
          </p:cNvPr>
          <p:cNvSpPr/>
          <p:nvPr/>
        </p:nvSpPr>
        <p:spPr>
          <a:xfrm rot="8535482">
            <a:off x="6550733" y="-20460"/>
            <a:ext cx="5731085" cy="4872227"/>
          </a:xfrm>
          <a:prstGeom prst="arc">
            <a:avLst>
              <a:gd name="adj1" fmla="val 16347359"/>
              <a:gd name="adj2" fmla="val 1786051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43B91F-D171-85B5-3EC9-7656C34A7F20}"/>
              </a:ext>
            </a:extLst>
          </p:cNvPr>
          <p:cNvSpPr txBox="1"/>
          <p:nvPr/>
        </p:nvSpPr>
        <p:spPr>
          <a:xfrm>
            <a:off x="5110176" y="1795265"/>
            <a:ext cx="2531206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nl-NL" sz="2800" b="1" dirty="0" err="1">
                <a:solidFill>
                  <a:srgbClr val="00B050"/>
                </a:solidFill>
              </a:rPr>
              <a:t>Validation</a:t>
            </a:r>
            <a:r>
              <a:rPr lang="nl-NL" sz="2800" b="1" dirty="0">
                <a:solidFill>
                  <a:srgbClr val="00B050"/>
                </a:solidFill>
              </a:rPr>
              <a:t> error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75117B-66E9-4F98-0CC2-B07C65796F5D}"/>
              </a:ext>
            </a:extLst>
          </p:cNvPr>
          <p:cNvSpPr txBox="1"/>
          <p:nvPr/>
        </p:nvSpPr>
        <p:spPr>
          <a:xfrm>
            <a:off x="2593368" y="6102812"/>
            <a:ext cx="1855508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nl-NL" sz="2800" dirty="0">
                <a:solidFill>
                  <a:srgbClr val="0070C0"/>
                </a:solidFill>
              </a:rPr>
              <a:t>training 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EC1D1A-DDDD-5D81-7F37-E9A4B69DD85B}"/>
              </a:ext>
            </a:extLst>
          </p:cNvPr>
          <p:cNvSpPr txBox="1"/>
          <p:nvPr/>
        </p:nvSpPr>
        <p:spPr>
          <a:xfrm>
            <a:off x="7743124" y="6102812"/>
            <a:ext cx="1932645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nl-NL" sz="2800" dirty="0">
                <a:solidFill>
                  <a:srgbClr val="00B050"/>
                </a:solidFill>
              </a:rPr>
              <a:t>validatie set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AA45599-EAA7-4F8C-472D-39002D695B6B}"/>
              </a:ext>
            </a:extLst>
          </p:cNvPr>
          <p:cNvCxnSpPr/>
          <p:nvPr/>
        </p:nvCxnSpPr>
        <p:spPr>
          <a:xfrm>
            <a:off x="8871045" y="3971499"/>
            <a:ext cx="0" cy="2124591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76767AA-7AD0-9480-3E6B-4E2E259C77E4}"/>
              </a:ext>
            </a:extLst>
          </p:cNvPr>
          <p:cNvSpPr txBox="1"/>
          <p:nvPr/>
        </p:nvSpPr>
        <p:spPr>
          <a:xfrm>
            <a:off x="8760647" y="3320596"/>
            <a:ext cx="1311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err="1">
                <a:solidFill>
                  <a:srgbClr val="7030A0"/>
                </a:solidFill>
              </a:rPr>
              <a:t>overfit</a:t>
            </a:r>
            <a:r>
              <a:rPr lang="nl-NL" sz="2800" dirty="0">
                <a:solidFill>
                  <a:srgbClr val="7030A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92807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B5BA-769D-2E28-CA80-7E957E85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Twee voorbeelden: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95CB83A-96DD-5CC8-4CC1-398849698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86" y="1990938"/>
            <a:ext cx="5861914" cy="202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Y9V6nflFTQm6Q0nRnKzkc1Mykko8HtRXeYuCwnl_3mtQ-0W0JFA9t-b-zgqgDBPU36rI04RqPKYhPEQcTTU4FN0s8cFtDJXxQ1PZEEtONEz52M9zRMy5x2wm3QgQPZtkOg7wFM9 (606×204)">
            <a:extLst>
              <a:ext uri="{FF2B5EF4-FFF2-40B4-BE49-F238E27FC236}">
                <a16:creationId xmlns:a16="http://schemas.microsoft.com/office/drawing/2014/main" id="{63C2CABD-8B83-0DE6-5878-B231F88E1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678" y="4620961"/>
            <a:ext cx="6645322" cy="223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20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C90A-AE29-01C3-0F37-6EFF530B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 dirty="0"/>
              <a:t>Dagdoelen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A592-9A05-4562-DEFD-063F99E5F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NL" b="1" dirty="0">
                <a:latin typeface="+mj-lt"/>
              </a:rPr>
              <a:t>Ochtend</a:t>
            </a:r>
          </a:p>
          <a:p>
            <a:pPr marL="457200" lvl="1" indent="0">
              <a:buNone/>
            </a:pPr>
            <a:endParaRPr lang="en-NL" dirty="0">
              <a:latin typeface="+mj-lt"/>
            </a:endParaRPr>
          </a:p>
          <a:p>
            <a:pPr lvl="1">
              <a:buFontTx/>
              <a:buChar char="-"/>
            </a:pPr>
            <a:r>
              <a:rPr lang="en-NL" dirty="0">
                <a:latin typeface="+mj-lt"/>
              </a:rPr>
              <a:t>Ingrediënten voor Neural Netwerk</a:t>
            </a:r>
          </a:p>
          <a:p>
            <a:pPr lvl="1">
              <a:buFontTx/>
              <a:buChar char="-"/>
            </a:pPr>
            <a:endParaRPr lang="en-NL" dirty="0">
              <a:latin typeface="+mj-lt"/>
            </a:endParaRPr>
          </a:p>
          <a:p>
            <a:pPr lvl="1">
              <a:buFontTx/>
              <a:buChar char="-"/>
            </a:pPr>
            <a:r>
              <a:rPr lang="en-NL" dirty="0">
                <a:latin typeface="+mj-lt"/>
              </a:rPr>
              <a:t>Introductie practicum</a:t>
            </a:r>
          </a:p>
          <a:p>
            <a:pPr marL="457200" lvl="1" indent="0">
              <a:buNone/>
            </a:pPr>
            <a:endParaRPr lang="en-NL" dirty="0">
              <a:latin typeface="+mj-lt"/>
            </a:endParaRPr>
          </a:p>
          <a:p>
            <a:pPr>
              <a:buFontTx/>
              <a:buChar char="-"/>
            </a:pPr>
            <a:r>
              <a:rPr lang="en-NL" b="1" dirty="0">
                <a:latin typeface="+mj-lt"/>
              </a:rPr>
              <a:t>Middag</a:t>
            </a:r>
          </a:p>
          <a:p>
            <a:pPr lvl="1">
              <a:buFontTx/>
              <a:buChar char="-"/>
            </a:pPr>
            <a:endParaRPr lang="en-NL" dirty="0">
              <a:latin typeface="+mj-lt"/>
            </a:endParaRPr>
          </a:p>
          <a:p>
            <a:pPr lvl="1">
              <a:buFontTx/>
              <a:buChar char="-"/>
            </a:pPr>
            <a:r>
              <a:rPr lang="en-NL" dirty="0">
                <a:latin typeface="+mj-lt"/>
              </a:rPr>
              <a:t>Begin practicum</a:t>
            </a:r>
          </a:p>
        </p:txBody>
      </p:sp>
    </p:spTree>
    <p:extLst>
      <p:ext uri="{BB962C8B-B14F-4D97-AF65-F5344CB8AC3E}">
        <p14:creationId xmlns:p14="http://schemas.microsoft.com/office/powerpoint/2010/main" val="44800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09D6-9E18-04A0-32F5-36C30D31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dirty="0"/>
              <a:t>Onderdelen benoemen: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C5D108-5BC4-C123-C433-0580E6F43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33" y="1690688"/>
            <a:ext cx="6773333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E75C533-B9AB-15A2-8CD3-03E3646E3914}"/>
              </a:ext>
            </a:extLst>
          </p:cNvPr>
          <p:cNvSpPr/>
          <p:nvPr/>
        </p:nvSpPr>
        <p:spPr>
          <a:xfrm>
            <a:off x="2370667" y="1557867"/>
            <a:ext cx="7501466" cy="541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391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09D6-9E18-04A0-32F5-36C30D31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dirty="0"/>
              <a:t>De lagen van een </a:t>
            </a:r>
            <a:r>
              <a:rPr lang="en-NL" b="1" dirty="0"/>
              <a:t>fully connected</a:t>
            </a:r>
            <a:r>
              <a:rPr lang="en-NL" dirty="0"/>
              <a:t> deep net: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C5D108-5BC4-C123-C433-0580E6F43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33" y="1690688"/>
            <a:ext cx="6773333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56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09D6-9E18-04A0-32F5-36C30D31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dirty="0"/>
              <a:t>De </a:t>
            </a:r>
            <a:r>
              <a:rPr lang="en-NL" b="1" dirty="0"/>
              <a:t>forward pass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C5D108-5BC4-C123-C433-0580E6F43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33" y="1690688"/>
            <a:ext cx="6773333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EA955FE-43ED-C723-0945-37D5E41B3C6F}"/>
              </a:ext>
            </a:extLst>
          </p:cNvPr>
          <p:cNvCxnSpPr/>
          <p:nvPr/>
        </p:nvCxnSpPr>
        <p:spPr>
          <a:xfrm>
            <a:off x="3452884" y="5704764"/>
            <a:ext cx="52543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9C2769-AF14-29D2-5773-1650CD3C34C6}"/>
                  </a:ext>
                </a:extLst>
              </p:cNvPr>
              <p:cNvSpPr txBox="1"/>
              <p:nvPr/>
            </p:nvSpPr>
            <p:spPr>
              <a:xfrm>
                <a:off x="4546004" y="6050446"/>
                <a:ext cx="3578224" cy="442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nl-NL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9C2769-AF14-29D2-5773-1650CD3C3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004" y="6050446"/>
                <a:ext cx="3578224" cy="442429"/>
              </a:xfrm>
              <a:prstGeom prst="rect">
                <a:avLst/>
              </a:prstGeom>
              <a:blipFill>
                <a:blip r:embed="rId4"/>
                <a:stretch>
                  <a:fillRect l="-2128" t="-22222" r="-3191" b="-3055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833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C90A-AE29-01C3-0F37-6EFF530B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 dirty="0"/>
              <a:t>Activation functions</a:t>
            </a:r>
          </a:p>
        </p:txBody>
      </p:sp>
      <p:pic>
        <p:nvPicPr>
          <p:cNvPr id="7" name="Online Media 6" descr="Activation Functions - EXPLAINED!">
            <a:hlinkClick r:id="" action="ppaction://media"/>
            <a:extLst>
              <a:ext uri="{FF2B5EF4-FFF2-40B4-BE49-F238E27FC236}">
                <a16:creationId xmlns:a16="http://schemas.microsoft.com/office/drawing/2014/main" id="{17975FF6-AC23-01E1-A9AF-7948E978BCB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8000" y="1706880"/>
            <a:ext cx="6096000" cy="344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3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C90A-AE29-01C3-0F37-6EFF530B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 dirty="0"/>
              <a:t>Loss functions</a:t>
            </a:r>
          </a:p>
        </p:txBody>
      </p:sp>
      <p:pic>
        <p:nvPicPr>
          <p:cNvPr id="3" name="Online Media 2" descr="Loss Functions - EXPLAINED!">
            <a:hlinkClick r:id="" action="ppaction://media"/>
            <a:extLst>
              <a:ext uri="{FF2B5EF4-FFF2-40B4-BE49-F238E27FC236}">
                <a16:creationId xmlns:a16="http://schemas.microsoft.com/office/drawing/2014/main" id="{5D02A56A-EB6E-3FA4-2D7E-BF148F8D122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61486" y="1714500"/>
            <a:ext cx="606902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C90A-AE29-01C3-0F37-6EFF530B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 dirty="0"/>
              <a:t>Optimizers</a:t>
            </a:r>
            <a:br>
              <a:rPr lang="en-NL" b="1" dirty="0"/>
            </a:br>
            <a:r>
              <a:rPr lang="en-NL" sz="2800" b="1" dirty="0"/>
              <a:t>(voor gradient descent)</a:t>
            </a:r>
          </a:p>
        </p:txBody>
      </p:sp>
      <p:pic>
        <p:nvPicPr>
          <p:cNvPr id="4" name="Online Media 3" descr="Optimizers - EXPLAINED!">
            <a:hlinkClick r:id="" action="ppaction://media"/>
            <a:extLst>
              <a:ext uri="{FF2B5EF4-FFF2-40B4-BE49-F238E27FC236}">
                <a16:creationId xmlns:a16="http://schemas.microsoft.com/office/drawing/2014/main" id="{F109AEFA-1E98-CC10-7208-D8E0A42CB4B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61486" y="1714500"/>
            <a:ext cx="606902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5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09D6-9E18-04A0-32F5-36C30D31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dirty="0"/>
              <a:t>Plan van aanpak</a:t>
            </a:r>
            <a:endParaRPr lang="en-NL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6DC999-BEE1-C4AB-1246-97E240040ED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NL" b="1" dirty="0">
                <a:latin typeface="+mj-lt"/>
              </a:rPr>
              <a:t>Stappen voor practicum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NL" dirty="0">
              <a:latin typeface="+mj-lt"/>
            </a:endParaRPr>
          </a:p>
          <a:p>
            <a:pPr lvl="1">
              <a:buFontTx/>
              <a:buChar char="-"/>
            </a:pPr>
            <a:r>
              <a:rPr lang="en-NL" dirty="0">
                <a:latin typeface="+mj-lt"/>
              </a:rPr>
              <a:t>Training and validatie set maken</a:t>
            </a:r>
          </a:p>
          <a:p>
            <a:pPr lvl="1">
              <a:buFontTx/>
              <a:buChar char="-"/>
            </a:pPr>
            <a:endParaRPr lang="en-NL" dirty="0">
              <a:latin typeface="+mj-lt"/>
            </a:endParaRPr>
          </a:p>
          <a:p>
            <a:pPr lvl="1">
              <a:buFontTx/>
              <a:buChar char="-"/>
            </a:pPr>
            <a:r>
              <a:rPr lang="en-NL" dirty="0">
                <a:latin typeface="+mj-lt"/>
              </a:rPr>
              <a:t>Model bouwen</a:t>
            </a:r>
          </a:p>
          <a:p>
            <a:pPr lvl="1">
              <a:buFontTx/>
              <a:buChar char="-"/>
            </a:pPr>
            <a:endParaRPr lang="en-NL" dirty="0">
              <a:latin typeface="+mj-lt"/>
            </a:endParaRPr>
          </a:p>
          <a:p>
            <a:pPr lvl="1">
              <a:buFontTx/>
              <a:buChar char="-"/>
            </a:pPr>
            <a:r>
              <a:rPr lang="en-NL" dirty="0">
                <a:latin typeface="+mj-lt"/>
              </a:rPr>
              <a:t>Weights initialiseren</a:t>
            </a:r>
          </a:p>
          <a:p>
            <a:pPr lvl="1">
              <a:buFontTx/>
              <a:buChar char="-"/>
            </a:pPr>
            <a:endParaRPr lang="en-NL" dirty="0">
              <a:latin typeface="+mj-lt"/>
            </a:endParaRPr>
          </a:p>
          <a:p>
            <a:pPr lvl="1">
              <a:buFontTx/>
              <a:buChar char="-"/>
            </a:pPr>
            <a:r>
              <a:rPr lang="en-NL" dirty="0">
                <a:latin typeface="+mj-lt"/>
              </a:rPr>
              <a:t>Gradient descent toepassen</a:t>
            </a:r>
          </a:p>
          <a:p>
            <a:pPr lvl="1">
              <a:buFontTx/>
              <a:buChar char="-"/>
            </a:pPr>
            <a:endParaRPr lang="en-NL" dirty="0">
              <a:latin typeface="+mj-lt"/>
            </a:endParaRPr>
          </a:p>
          <a:p>
            <a:pPr lvl="1">
              <a:buFontTx/>
              <a:buChar char="-"/>
            </a:pPr>
            <a:r>
              <a:rPr lang="en-NL" dirty="0">
                <a:latin typeface="+mj-lt"/>
              </a:rPr>
              <a:t>Voorspellen met forward pass</a:t>
            </a:r>
          </a:p>
        </p:txBody>
      </p:sp>
    </p:spTree>
    <p:extLst>
      <p:ext uri="{BB962C8B-B14F-4D97-AF65-F5344CB8AC3E}">
        <p14:creationId xmlns:p14="http://schemas.microsoft.com/office/powerpoint/2010/main" val="1446935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a016a50-4395-487d-ae85-89d5607ff42b">
      <Terms xmlns="http://schemas.microsoft.com/office/infopath/2007/PartnerControls"/>
    </lcf76f155ced4ddcb4097134ff3c332f>
    <TaxCatchAll xmlns="1f7ab50f-86ca-4990-8cf2-d29dc34c52f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DA0B4C524F55429CE2FD5B93B01F74" ma:contentTypeVersion="10" ma:contentTypeDescription="Create a new document." ma:contentTypeScope="" ma:versionID="f9aafbd4da08368b74f79f2a9f56fa2a">
  <xsd:schema xmlns:xsd="http://www.w3.org/2001/XMLSchema" xmlns:xs="http://www.w3.org/2001/XMLSchema" xmlns:p="http://schemas.microsoft.com/office/2006/metadata/properties" xmlns:ns2="ea016a50-4395-487d-ae85-89d5607ff42b" xmlns:ns3="1f7ab50f-86ca-4990-8cf2-d29dc34c52f9" targetNamespace="http://schemas.microsoft.com/office/2006/metadata/properties" ma:root="true" ma:fieldsID="401168ac5d126397fa03afd3a484a72a" ns2:_="" ns3:_="">
    <xsd:import namespace="ea016a50-4395-487d-ae85-89d5607ff42b"/>
    <xsd:import namespace="1f7ab50f-86ca-4990-8cf2-d29dc34c52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6a50-4395-487d-ae85-89d5607ff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d5477cde-f098-4d32-ba13-c78038edde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7ab50f-86ca-4990-8cf2-d29dc34c52f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bc553c83-21a0-4f36-b48d-eeb13dd4fc9a}" ma:internalName="TaxCatchAll" ma:showField="CatchAllData" ma:web="1f7ab50f-86ca-4990-8cf2-d29dc34c52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3CE7DC-94B1-40B8-B224-43D7407E4C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C78F02-DC29-4716-AD46-1E5F13892493}">
  <ds:schemaRefs>
    <ds:schemaRef ds:uri="http://purl.org/dc/terms/"/>
    <ds:schemaRef ds:uri="http://www.w3.org/XML/1998/namespace"/>
    <ds:schemaRef ds:uri="6495ae7c-5492-4599-867e-dde92debf658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44a2df2f-cae9-4ac5-8d45-fc497e039b6d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B18B078-3901-4475-9898-655ACAF1FC4C}"/>
</file>

<file path=docProps/app.xml><?xml version="1.0" encoding="utf-8"?>
<Properties xmlns="http://schemas.openxmlformats.org/officeDocument/2006/extended-properties" xmlns:vt="http://schemas.openxmlformats.org/officeDocument/2006/docPropsVTypes">
  <TotalTime>5695</TotalTime>
  <Words>98</Words>
  <Application>Microsoft Macintosh PowerPoint</Application>
  <PresentationFormat>Widescreen</PresentationFormat>
  <Paragraphs>44</Paragraphs>
  <Slides>11</Slides>
  <Notes>6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Neural Nets</vt:lpstr>
      <vt:lpstr>Dagdoelen</vt:lpstr>
      <vt:lpstr>Onderdelen benoemen:</vt:lpstr>
      <vt:lpstr>De lagen van een fully connected deep net:</vt:lpstr>
      <vt:lpstr>De forward pass</vt:lpstr>
      <vt:lpstr>Activation functions</vt:lpstr>
      <vt:lpstr>Loss functions</vt:lpstr>
      <vt:lpstr>Optimizers (voor gradient descent)</vt:lpstr>
      <vt:lpstr>Plan van aanpak</vt:lpstr>
      <vt:lpstr>Overfitten herkennen</vt:lpstr>
      <vt:lpstr>Twee voorbeelden: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Integreren en differentieren</dc:title>
  <dc:creator>Ruud van den Hooff</dc:creator>
  <cp:lastModifiedBy>Hooff, R. van den (Ruud)</cp:lastModifiedBy>
  <cp:revision>174</cp:revision>
  <dcterms:created xsi:type="dcterms:W3CDTF">2022-07-07T15:05:50Z</dcterms:created>
  <dcterms:modified xsi:type="dcterms:W3CDTF">2023-04-02T21:13:49Z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0x01010065DA0B4C524F55429CE2FD5B93B01F74</vt:lpwstr>
  </property>
  <property fmtid="{D5CDD505-2E9C-101B-9397-08002B2CF9AE}" pid="3" name="Order">
    <vt:r8>68000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TemplateUrl">
    <vt:lpwstr/>
  </property>
  <property fmtid="{D5CDD505-2E9C-101B-9397-08002B2CF9AE}" pid="11" name="ComplianceAssetId">
    <vt:lpwstr/>
  </property>
</Properties>
</file>