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70" r:id="rId4"/>
    <p:sldId id="260" r:id="rId5"/>
    <p:sldId id="263" r:id="rId6"/>
    <p:sldId id="266" r:id="rId7"/>
    <p:sldId id="258" r:id="rId8"/>
    <p:sldId id="268" r:id="rId9"/>
    <p:sldId id="265" r:id="rId10"/>
    <p:sldId id="267" r:id="rId11"/>
    <p:sldId id="269" r:id="rId1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ED8CCF-A9D6-CF43-98AE-33CDEC50F264}" v="15" dt="2023-05-24T17:53:40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18"/>
  </p:normalViewPr>
  <p:slideViewPr>
    <p:cSldViewPr snapToGrid="0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off, R. van den (Ruud)" userId="8d3e2dca-c4b1-475e-893d-a7935eb50cff" providerId="ADAL" clId="{27ED8CCF-A9D6-CF43-98AE-33CDEC50F264}"/>
    <pc:docChg chg="undo redo custSel addSld delSld modSld sldOrd">
      <pc:chgData name="Hooff, R. van den (Ruud)" userId="8d3e2dca-c4b1-475e-893d-a7935eb50cff" providerId="ADAL" clId="{27ED8CCF-A9D6-CF43-98AE-33CDEC50F264}" dt="2023-05-24T18:37:31.560" v="1076" actId="20577"/>
      <pc:docMkLst>
        <pc:docMk/>
      </pc:docMkLst>
      <pc:sldChg chg="modSp mod">
        <pc:chgData name="Hooff, R. van den (Ruud)" userId="8d3e2dca-c4b1-475e-893d-a7935eb50cff" providerId="ADAL" clId="{27ED8CCF-A9D6-CF43-98AE-33CDEC50F264}" dt="2023-05-24T17:56:07.614" v="665" actId="20577"/>
        <pc:sldMkLst>
          <pc:docMk/>
          <pc:sldMk cId="163244382" sldId="256"/>
        </pc:sldMkLst>
        <pc:spChg chg="mod">
          <ac:chgData name="Hooff, R. van den (Ruud)" userId="8d3e2dca-c4b1-475e-893d-a7935eb50cff" providerId="ADAL" clId="{27ED8CCF-A9D6-CF43-98AE-33CDEC50F264}" dt="2023-05-24T17:56:07.614" v="665" actId="20577"/>
          <ac:spMkLst>
            <pc:docMk/>
            <pc:sldMk cId="163244382" sldId="256"/>
            <ac:spMk id="2" creationId="{C2AECCA3-2611-D666-DDAE-55E59E1B543C}"/>
          </ac:spMkLst>
        </pc:spChg>
        <pc:spChg chg="mod">
          <ac:chgData name="Hooff, R. van den (Ruud)" userId="8d3e2dca-c4b1-475e-893d-a7935eb50cff" providerId="ADAL" clId="{27ED8CCF-A9D6-CF43-98AE-33CDEC50F264}" dt="2023-05-24T17:55:55.161" v="655" actId="20577"/>
          <ac:spMkLst>
            <pc:docMk/>
            <pc:sldMk cId="163244382" sldId="256"/>
            <ac:spMk id="3" creationId="{390B8717-DED8-E10B-F4C6-87DF3EE21DFA}"/>
          </ac:spMkLst>
        </pc:spChg>
      </pc:sldChg>
      <pc:sldChg chg="del">
        <pc:chgData name="Hooff, R. van den (Ruud)" userId="8d3e2dca-c4b1-475e-893d-a7935eb50cff" providerId="ADAL" clId="{27ED8CCF-A9D6-CF43-98AE-33CDEC50F264}" dt="2023-05-24T11:17:54.463" v="0" actId="2696"/>
        <pc:sldMkLst>
          <pc:docMk/>
          <pc:sldMk cId="1522123923" sldId="257"/>
        </pc:sldMkLst>
      </pc:sldChg>
      <pc:sldChg chg="modSp add del mod ord">
        <pc:chgData name="Hooff, R. van den (Ruud)" userId="8d3e2dca-c4b1-475e-893d-a7935eb50cff" providerId="ADAL" clId="{27ED8CCF-A9D6-CF43-98AE-33CDEC50F264}" dt="2023-05-24T18:02:45.067" v="900" actId="20577"/>
        <pc:sldMkLst>
          <pc:docMk/>
          <pc:sldMk cId="1665398733" sldId="258"/>
        </pc:sldMkLst>
        <pc:spChg chg="mod">
          <ac:chgData name="Hooff, R. van den (Ruud)" userId="8d3e2dca-c4b1-475e-893d-a7935eb50cff" providerId="ADAL" clId="{27ED8CCF-A9D6-CF43-98AE-33CDEC50F264}" dt="2023-05-24T18:02:45.067" v="900" actId="20577"/>
          <ac:spMkLst>
            <pc:docMk/>
            <pc:sldMk cId="1665398733" sldId="258"/>
            <ac:spMk id="3" creationId="{63BD6C2E-6950-8999-90F7-82A3E98C54EB}"/>
          </ac:spMkLst>
        </pc:spChg>
        <pc:picChg chg="mod">
          <ac:chgData name="Hooff, R. van den (Ruud)" userId="8d3e2dca-c4b1-475e-893d-a7935eb50cff" providerId="ADAL" clId="{27ED8CCF-A9D6-CF43-98AE-33CDEC50F264}" dt="2023-05-24T18:00:00.672" v="754" actId="1036"/>
          <ac:picMkLst>
            <pc:docMk/>
            <pc:sldMk cId="1665398733" sldId="258"/>
            <ac:picMk id="7" creationId="{77D3452E-D2B6-EA69-7AED-B3B8037DDBFD}"/>
          </ac:picMkLst>
        </pc:picChg>
      </pc:sldChg>
      <pc:sldChg chg="del">
        <pc:chgData name="Hooff, R. van den (Ruud)" userId="8d3e2dca-c4b1-475e-893d-a7935eb50cff" providerId="ADAL" clId="{27ED8CCF-A9D6-CF43-98AE-33CDEC50F264}" dt="2023-05-24T16:51:30.202" v="101" actId="2696"/>
        <pc:sldMkLst>
          <pc:docMk/>
          <pc:sldMk cId="2346067958" sldId="259"/>
        </pc:sldMkLst>
      </pc:sldChg>
      <pc:sldChg chg="modSp mod">
        <pc:chgData name="Hooff, R. van den (Ruud)" userId="8d3e2dca-c4b1-475e-893d-a7935eb50cff" providerId="ADAL" clId="{27ED8CCF-A9D6-CF43-98AE-33CDEC50F264}" dt="2023-05-24T16:56:17.087" v="174" actId="3626"/>
        <pc:sldMkLst>
          <pc:docMk/>
          <pc:sldMk cId="735646523" sldId="260"/>
        </pc:sldMkLst>
        <pc:spChg chg="mod">
          <ac:chgData name="Hooff, R. van den (Ruud)" userId="8d3e2dca-c4b1-475e-893d-a7935eb50cff" providerId="ADAL" clId="{27ED8CCF-A9D6-CF43-98AE-33CDEC50F264}" dt="2023-05-24T16:56:17.087" v="174" actId="3626"/>
          <ac:spMkLst>
            <pc:docMk/>
            <pc:sldMk cId="735646523" sldId="260"/>
            <ac:spMk id="3" creationId="{63BD6C2E-6950-8999-90F7-82A3E98C54EB}"/>
          </ac:spMkLst>
        </pc:spChg>
        <pc:picChg chg="mod">
          <ac:chgData name="Hooff, R. van den (Ruud)" userId="8d3e2dca-c4b1-475e-893d-a7935eb50cff" providerId="ADAL" clId="{27ED8CCF-A9D6-CF43-98AE-33CDEC50F264}" dt="2023-05-24T16:56:00.395" v="173" actId="1076"/>
          <ac:picMkLst>
            <pc:docMk/>
            <pc:sldMk cId="735646523" sldId="260"/>
            <ac:picMk id="4" creationId="{4A0501D5-43ED-9069-6273-CADF489485E9}"/>
          </ac:picMkLst>
        </pc:picChg>
      </pc:sldChg>
      <pc:sldChg chg="modSp mod ord">
        <pc:chgData name="Hooff, R. van den (Ruud)" userId="8d3e2dca-c4b1-475e-893d-a7935eb50cff" providerId="ADAL" clId="{27ED8CCF-A9D6-CF43-98AE-33CDEC50F264}" dt="2023-05-24T18:03:19.959" v="911" actId="15"/>
        <pc:sldMkLst>
          <pc:docMk/>
          <pc:sldMk cId="4003997940" sldId="262"/>
        </pc:sldMkLst>
        <pc:spChg chg="mod">
          <ac:chgData name="Hooff, R. van den (Ruud)" userId="8d3e2dca-c4b1-475e-893d-a7935eb50cff" providerId="ADAL" clId="{27ED8CCF-A9D6-CF43-98AE-33CDEC50F264}" dt="2023-05-24T16:53:37.897" v="146" actId="20577"/>
          <ac:spMkLst>
            <pc:docMk/>
            <pc:sldMk cId="4003997940" sldId="262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27ED8CCF-A9D6-CF43-98AE-33CDEC50F264}" dt="2023-05-24T18:03:19.959" v="911" actId="15"/>
          <ac:spMkLst>
            <pc:docMk/>
            <pc:sldMk cId="4003997940" sldId="262"/>
            <ac:spMk id="3" creationId="{B0982DC8-65D7-13C4-E1F4-C6CD6E5D8C0A}"/>
          </ac:spMkLst>
        </pc:spChg>
      </pc:sldChg>
      <pc:sldChg chg="modSp mod">
        <pc:chgData name="Hooff, R. van den (Ruud)" userId="8d3e2dca-c4b1-475e-893d-a7935eb50cff" providerId="ADAL" clId="{27ED8CCF-A9D6-CF43-98AE-33CDEC50F264}" dt="2023-05-24T17:40:57.075" v="399" actId="1076"/>
        <pc:sldMkLst>
          <pc:docMk/>
          <pc:sldMk cId="1691991613" sldId="263"/>
        </pc:sldMkLst>
        <pc:picChg chg="mod">
          <ac:chgData name="Hooff, R. van den (Ruud)" userId="8d3e2dca-c4b1-475e-893d-a7935eb50cff" providerId="ADAL" clId="{27ED8CCF-A9D6-CF43-98AE-33CDEC50F264}" dt="2023-05-24T17:40:57.075" v="399" actId="1076"/>
          <ac:picMkLst>
            <pc:docMk/>
            <pc:sldMk cId="1691991613" sldId="263"/>
            <ac:picMk id="4" creationId="{DE4CA36F-E779-96BD-FDA4-B25A7EB69A66}"/>
          </ac:picMkLst>
        </pc:picChg>
      </pc:sldChg>
      <pc:sldChg chg="modSp del mod ord">
        <pc:chgData name="Hooff, R. van den (Ruud)" userId="8d3e2dca-c4b1-475e-893d-a7935eb50cff" providerId="ADAL" clId="{27ED8CCF-A9D6-CF43-98AE-33CDEC50F264}" dt="2023-05-24T16:53:30.138" v="135" actId="2696"/>
        <pc:sldMkLst>
          <pc:docMk/>
          <pc:sldMk cId="1328323309" sldId="264"/>
        </pc:sldMkLst>
        <pc:spChg chg="mod">
          <ac:chgData name="Hooff, R. van den (Ruud)" userId="8d3e2dca-c4b1-475e-893d-a7935eb50cff" providerId="ADAL" clId="{27ED8CCF-A9D6-CF43-98AE-33CDEC50F264}" dt="2023-05-24T16:53:17.589" v="134" actId="20577"/>
          <ac:spMkLst>
            <pc:docMk/>
            <pc:sldMk cId="1328323309" sldId="264"/>
            <ac:spMk id="3" creationId="{B0982DC8-65D7-13C4-E1F4-C6CD6E5D8C0A}"/>
          </ac:spMkLst>
        </pc:spChg>
      </pc:sldChg>
      <pc:sldChg chg="modSp mod">
        <pc:chgData name="Hooff, R. van den (Ruud)" userId="8d3e2dca-c4b1-475e-893d-a7935eb50cff" providerId="ADAL" clId="{27ED8CCF-A9D6-CF43-98AE-33CDEC50F264}" dt="2023-05-24T17:46:29.805" v="502" actId="20577"/>
        <pc:sldMkLst>
          <pc:docMk/>
          <pc:sldMk cId="370436606" sldId="265"/>
        </pc:sldMkLst>
        <pc:spChg chg="mod">
          <ac:chgData name="Hooff, R. van den (Ruud)" userId="8d3e2dca-c4b1-475e-893d-a7935eb50cff" providerId="ADAL" clId="{27ED8CCF-A9D6-CF43-98AE-33CDEC50F264}" dt="2023-05-24T17:46:29.805" v="502" actId="20577"/>
          <ac:spMkLst>
            <pc:docMk/>
            <pc:sldMk cId="370436606" sldId="265"/>
            <ac:spMk id="3" creationId="{B0982DC8-65D7-13C4-E1F4-C6CD6E5D8C0A}"/>
          </ac:spMkLst>
        </pc:spChg>
      </pc:sldChg>
      <pc:sldChg chg="modSp mod">
        <pc:chgData name="Hooff, R. van den (Ruud)" userId="8d3e2dca-c4b1-475e-893d-a7935eb50cff" providerId="ADAL" clId="{27ED8CCF-A9D6-CF43-98AE-33CDEC50F264}" dt="2023-05-24T17:58:31.222" v="735" actId="5793"/>
        <pc:sldMkLst>
          <pc:docMk/>
          <pc:sldMk cId="3695903104" sldId="266"/>
        </pc:sldMkLst>
        <pc:spChg chg="mod">
          <ac:chgData name="Hooff, R. van den (Ruud)" userId="8d3e2dca-c4b1-475e-893d-a7935eb50cff" providerId="ADAL" clId="{27ED8CCF-A9D6-CF43-98AE-33CDEC50F264}" dt="2023-05-24T17:58:31.222" v="735" actId="5793"/>
          <ac:spMkLst>
            <pc:docMk/>
            <pc:sldMk cId="3695903104" sldId="266"/>
            <ac:spMk id="3" creationId="{B0982DC8-65D7-13C4-E1F4-C6CD6E5D8C0A}"/>
          </ac:spMkLst>
        </pc:spChg>
      </pc:sldChg>
      <pc:sldChg chg="modSp mod">
        <pc:chgData name="Hooff, R. van den (Ruud)" userId="8d3e2dca-c4b1-475e-893d-a7935eb50cff" providerId="ADAL" clId="{27ED8CCF-A9D6-CF43-98AE-33CDEC50F264}" dt="2023-05-24T18:09:53.868" v="1061" actId="20577"/>
        <pc:sldMkLst>
          <pc:docMk/>
          <pc:sldMk cId="559048113" sldId="267"/>
        </pc:sldMkLst>
        <pc:spChg chg="mod">
          <ac:chgData name="Hooff, R. van den (Ruud)" userId="8d3e2dca-c4b1-475e-893d-a7935eb50cff" providerId="ADAL" clId="{27ED8CCF-A9D6-CF43-98AE-33CDEC50F264}" dt="2023-05-24T18:09:53.868" v="1061" actId="20577"/>
          <ac:spMkLst>
            <pc:docMk/>
            <pc:sldMk cId="559048113" sldId="267"/>
            <ac:spMk id="3" creationId="{B0982DC8-65D7-13C4-E1F4-C6CD6E5D8C0A}"/>
          </ac:spMkLst>
        </pc:spChg>
      </pc:sldChg>
      <pc:sldChg chg="modSp mod">
        <pc:chgData name="Hooff, R. van den (Ruud)" userId="8d3e2dca-c4b1-475e-893d-a7935eb50cff" providerId="ADAL" clId="{27ED8CCF-A9D6-CF43-98AE-33CDEC50F264}" dt="2023-05-24T18:05:35.114" v="942" actId="20577"/>
        <pc:sldMkLst>
          <pc:docMk/>
          <pc:sldMk cId="3019649738" sldId="268"/>
        </pc:sldMkLst>
        <pc:spChg chg="mod">
          <ac:chgData name="Hooff, R. van den (Ruud)" userId="8d3e2dca-c4b1-475e-893d-a7935eb50cff" providerId="ADAL" clId="{27ED8CCF-A9D6-CF43-98AE-33CDEC50F264}" dt="2023-05-24T18:04:28.221" v="912" actId="20577"/>
          <ac:spMkLst>
            <pc:docMk/>
            <pc:sldMk cId="3019649738" sldId="268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27ED8CCF-A9D6-CF43-98AE-33CDEC50F264}" dt="2023-05-24T18:05:35.114" v="942" actId="20577"/>
          <ac:spMkLst>
            <pc:docMk/>
            <pc:sldMk cId="3019649738" sldId="268"/>
            <ac:spMk id="3" creationId="{B0982DC8-65D7-13C4-E1F4-C6CD6E5D8C0A}"/>
          </ac:spMkLst>
        </pc:spChg>
      </pc:sldChg>
      <pc:sldChg chg="modSp mod modNotesTx">
        <pc:chgData name="Hooff, R. van den (Ruud)" userId="8d3e2dca-c4b1-475e-893d-a7935eb50cff" providerId="ADAL" clId="{27ED8CCF-A9D6-CF43-98AE-33CDEC50F264}" dt="2023-05-24T18:37:31.560" v="1076" actId="20577"/>
        <pc:sldMkLst>
          <pc:docMk/>
          <pc:sldMk cId="2390625331" sldId="269"/>
        </pc:sldMkLst>
        <pc:spChg chg="mod">
          <ac:chgData name="Hooff, R. van den (Ruud)" userId="8d3e2dca-c4b1-475e-893d-a7935eb50cff" providerId="ADAL" clId="{27ED8CCF-A9D6-CF43-98AE-33CDEC50F264}" dt="2023-05-24T18:37:31.560" v="1076" actId="20577"/>
          <ac:spMkLst>
            <pc:docMk/>
            <pc:sldMk cId="2390625331" sldId="269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27ED8CCF-A9D6-CF43-98AE-33CDEC50F264}" dt="2023-05-24T18:37:21.981" v="1074" actId="20577"/>
          <ac:spMkLst>
            <pc:docMk/>
            <pc:sldMk cId="2390625331" sldId="269"/>
            <ac:spMk id="3" creationId="{B0982DC8-65D7-13C4-E1F4-C6CD6E5D8C0A}"/>
          </ac:spMkLst>
        </pc:spChg>
      </pc:sldChg>
      <pc:sldChg chg="addSp delSp modSp new mod ord setBg">
        <pc:chgData name="Hooff, R. van den (Ruud)" userId="8d3e2dca-c4b1-475e-893d-a7935eb50cff" providerId="ADAL" clId="{27ED8CCF-A9D6-CF43-98AE-33CDEC50F264}" dt="2023-05-24T17:33:11.641" v="250" actId="1076"/>
        <pc:sldMkLst>
          <pc:docMk/>
          <pc:sldMk cId="346329633" sldId="270"/>
        </pc:sldMkLst>
        <pc:spChg chg="mod">
          <ac:chgData name="Hooff, R. van den (Ruud)" userId="8d3e2dca-c4b1-475e-893d-a7935eb50cff" providerId="ADAL" clId="{27ED8CCF-A9D6-CF43-98AE-33CDEC50F264}" dt="2023-05-24T17:32:13.315" v="238" actId="26606"/>
          <ac:spMkLst>
            <pc:docMk/>
            <pc:sldMk cId="346329633" sldId="270"/>
            <ac:spMk id="2" creationId="{E9357DE5-8B5D-FD08-DF3B-F3309DC5748B}"/>
          </ac:spMkLst>
        </pc:spChg>
        <pc:spChg chg="mod ord">
          <ac:chgData name="Hooff, R. van den (Ruud)" userId="8d3e2dca-c4b1-475e-893d-a7935eb50cff" providerId="ADAL" clId="{27ED8CCF-A9D6-CF43-98AE-33CDEC50F264}" dt="2023-05-24T17:32:13.315" v="238" actId="26606"/>
          <ac:spMkLst>
            <pc:docMk/>
            <pc:sldMk cId="346329633" sldId="270"/>
            <ac:spMk id="3" creationId="{6CB14B77-9D7B-5EE4-CFDF-AA95D5D3836E}"/>
          </ac:spMkLst>
        </pc:spChg>
        <pc:spChg chg="add del">
          <ac:chgData name="Hooff, R. van den (Ruud)" userId="8d3e2dca-c4b1-475e-893d-a7935eb50cff" providerId="ADAL" clId="{27ED8CCF-A9D6-CF43-98AE-33CDEC50F264}" dt="2023-05-24T17:32:13.315" v="238" actId="26606"/>
          <ac:spMkLst>
            <pc:docMk/>
            <pc:sldMk cId="346329633" sldId="270"/>
            <ac:spMk id="1031" creationId="{3346177D-ADC4-4968-B747-5CFCD390B5B9}"/>
          </ac:spMkLst>
        </pc:spChg>
        <pc:spChg chg="add del">
          <ac:chgData name="Hooff, R. van den (Ruud)" userId="8d3e2dca-c4b1-475e-893d-a7935eb50cff" providerId="ADAL" clId="{27ED8CCF-A9D6-CF43-98AE-33CDEC50F264}" dt="2023-05-24T17:32:13.315" v="238" actId="26606"/>
          <ac:spMkLst>
            <pc:docMk/>
            <pc:sldMk cId="346329633" sldId="270"/>
            <ac:spMk id="1033" creationId="{0844A943-BF79-4FEA-ABB1-3BD54D236606}"/>
          </ac:spMkLst>
        </pc:spChg>
        <pc:spChg chg="add del">
          <ac:chgData name="Hooff, R. van den (Ruud)" userId="8d3e2dca-c4b1-475e-893d-a7935eb50cff" providerId="ADAL" clId="{27ED8CCF-A9D6-CF43-98AE-33CDEC50F264}" dt="2023-05-24T17:32:13.315" v="238" actId="26606"/>
          <ac:spMkLst>
            <pc:docMk/>
            <pc:sldMk cId="346329633" sldId="270"/>
            <ac:spMk id="1035" creationId="{6437CC72-F4A8-4DC3-AFAB-D22C482C8100}"/>
          </ac:spMkLst>
        </pc:spChg>
        <pc:picChg chg="add mod">
          <ac:chgData name="Hooff, R. van den (Ruud)" userId="8d3e2dca-c4b1-475e-893d-a7935eb50cff" providerId="ADAL" clId="{27ED8CCF-A9D6-CF43-98AE-33CDEC50F264}" dt="2023-05-24T17:33:11.641" v="250" actId="1076"/>
          <ac:picMkLst>
            <pc:docMk/>
            <pc:sldMk cId="346329633" sldId="270"/>
            <ac:picMk id="1026" creationId="{721DA608-6168-4AC0-950A-49484D9D8D5B}"/>
          </ac:picMkLst>
        </pc:picChg>
      </pc:sldChg>
      <pc:sldChg chg="del">
        <pc:chgData name="Hooff, R. van den (Ruud)" userId="8d3e2dca-c4b1-475e-893d-a7935eb50cff" providerId="ADAL" clId="{27ED8CCF-A9D6-CF43-98AE-33CDEC50F264}" dt="2023-05-24T11:19:44.886" v="1" actId="2696"/>
        <pc:sldMkLst>
          <pc:docMk/>
          <pc:sldMk cId="1979098853" sldId="272"/>
        </pc:sldMkLst>
      </pc:sldChg>
    </pc:docChg>
  </pc:docChgLst>
  <pc:docChgLst>
    <pc:chgData name="Hooff, R. van den (Ruud)" userId="8d3e2dca-c4b1-475e-893d-a7935eb50cff" providerId="ADAL" clId="{C13A21ED-B1D2-5F43-A86D-E4386AE08865}"/>
    <pc:docChg chg="undo custSel addSld delSld modSld sldOrd">
      <pc:chgData name="Hooff, R. van den (Ruud)" userId="8d3e2dca-c4b1-475e-893d-a7935eb50cff" providerId="ADAL" clId="{C13A21ED-B1D2-5F43-A86D-E4386AE08865}" dt="2022-10-12T14:03:00.360" v="4359" actId="20577"/>
      <pc:docMkLst>
        <pc:docMk/>
      </pc:docMkLst>
      <pc:sldChg chg="addSp modSp mod setBg">
        <pc:chgData name="Hooff, R. van den (Ruud)" userId="8d3e2dca-c4b1-475e-893d-a7935eb50cff" providerId="ADAL" clId="{C13A21ED-B1D2-5F43-A86D-E4386AE08865}" dt="2022-10-11T20:37:10.795" v="4169" actId="20577"/>
        <pc:sldMkLst>
          <pc:docMk/>
          <pc:sldMk cId="163244382" sldId="256"/>
        </pc:sldMkLst>
        <pc:spChg chg="mod">
          <ac:chgData name="Hooff, R. van den (Ruud)" userId="8d3e2dca-c4b1-475e-893d-a7935eb50cff" providerId="ADAL" clId="{C13A21ED-B1D2-5F43-A86D-E4386AE08865}" dt="2022-10-11T20:37:10.795" v="4169" actId="20577"/>
          <ac:spMkLst>
            <pc:docMk/>
            <pc:sldMk cId="163244382" sldId="256"/>
            <ac:spMk id="2" creationId="{C2AECCA3-2611-D666-DDAE-55E59E1B543C}"/>
          </ac:spMkLst>
        </pc:spChg>
        <pc:spChg chg="mod">
          <ac:chgData name="Hooff, R. van den (Ruud)" userId="8d3e2dca-c4b1-475e-893d-a7935eb50cff" providerId="ADAL" clId="{C13A21ED-B1D2-5F43-A86D-E4386AE08865}" dt="2022-10-11T18:50:20.623" v="2907" actId="20577"/>
          <ac:spMkLst>
            <pc:docMk/>
            <pc:sldMk cId="163244382" sldId="256"/>
            <ac:spMk id="3" creationId="{390B8717-DED8-E10B-F4C6-87DF3EE21DFA}"/>
          </ac:spMkLst>
        </pc:spChg>
        <pc:picChg chg="add mod modCrop">
          <ac:chgData name="Hooff, R. van den (Ruud)" userId="8d3e2dca-c4b1-475e-893d-a7935eb50cff" providerId="ADAL" clId="{C13A21ED-B1D2-5F43-A86D-E4386AE08865}" dt="2022-10-11T20:25:59.485" v="3810" actId="14100"/>
          <ac:picMkLst>
            <pc:docMk/>
            <pc:sldMk cId="163244382" sldId="256"/>
            <ac:picMk id="5" creationId="{0BEEAFDD-8197-DFD3-B92A-520B3BCCCAC5}"/>
          </ac:picMkLst>
        </pc:picChg>
      </pc:sldChg>
      <pc:sldChg chg="addSp delSp modSp mod">
        <pc:chgData name="Hooff, R. van den (Ruud)" userId="8d3e2dca-c4b1-475e-893d-a7935eb50cff" providerId="ADAL" clId="{C13A21ED-B1D2-5F43-A86D-E4386AE08865}" dt="2022-10-11T16:33:15.953" v="140" actId="20577"/>
        <pc:sldMkLst>
          <pc:docMk/>
          <pc:sldMk cId="1522123923" sldId="257"/>
        </pc:sldMkLst>
        <pc:spChg chg="del">
          <ac:chgData name="Hooff, R. van den (Ruud)" userId="8d3e2dca-c4b1-475e-893d-a7935eb50cff" providerId="ADAL" clId="{C13A21ED-B1D2-5F43-A86D-E4386AE08865}" dt="2022-10-11T16:30:30.859" v="15" actId="478"/>
          <ac:spMkLst>
            <pc:docMk/>
            <pc:sldMk cId="1522123923" sldId="257"/>
            <ac:spMk id="2" creationId="{57DCBCD7-7009-5EC0-7A2E-2034B167E1EA}"/>
          </ac:spMkLst>
        </pc:spChg>
        <pc:spChg chg="mod">
          <ac:chgData name="Hooff, R. van den (Ruud)" userId="8d3e2dca-c4b1-475e-893d-a7935eb50cff" providerId="ADAL" clId="{C13A21ED-B1D2-5F43-A86D-E4386AE08865}" dt="2022-10-11T16:33:15.953" v="140" actId="20577"/>
          <ac:spMkLst>
            <pc:docMk/>
            <pc:sldMk cId="1522123923" sldId="257"/>
            <ac:spMk id="3" creationId="{63BD6C2E-6950-8999-90F7-82A3E98C54EB}"/>
          </ac:spMkLst>
        </pc:spChg>
        <pc:spChg chg="add del mod">
          <ac:chgData name="Hooff, R. van den (Ruud)" userId="8d3e2dca-c4b1-475e-893d-a7935eb50cff" providerId="ADAL" clId="{C13A21ED-B1D2-5F43-A86D-E4386AE08865}" dt="2022-10-11T16:30:32.504" v="16" actId="478"/>
          <ac:spMkLst>
            <pc:docMk/>
            <pc:sldMk cId="1522123923" sldId="257"/>
            <ac:spMk id="5" creationId="{9F4C4704-7EAB-BEBD-2CB0-5D47B853A5FD}"/>
          </ac:spMkLst>
        </pc:spChg>
        <pc:picChg chg="add mod">
          <ac:chgData name="Hooff, R. van den (Ruud)" userId="8d3e2dca-c4b1-475e-893d-a7935eb50cff" providerId="ADAL" clId="{C13A21ED-B1D2-5F43-A86D-E4386AE08865}" dt="2022-10-11T16:30:54.411" v="20" actId="1076"/>
          <ac:picMkLst>
            <pc:docMk/>
            <pc:sldMk cId="1522123923" sldId="257"/>
            <ac:picMk id="7" creationId="{77D3452E-D2B6-EA69-7AED-B3B8037DDBFD}"/>
          </ac:picMkLst>
        </pc:picChg>
      </pc:sldChg>
      <pc:sldChg chg="modSp add mod">
        <pc:chgData name="Hooff, R. van den (Ruud)" userId="8d3e2dca-c4b1-475e-893d-a7935eb50cff" providerId="ADAL" clId="{C13A21ED-B1D2-5F43-A86D-E4386AE08865}" dt="2022-10-11T16:54:13.260" v="592" actId="207"/>
        <pc:sldMkLst>
          <pc:docMk/>
          <pc:sldMk cId="1665398733" sldId="258"/>
        </pc:sldMkLst>
        <pc:spChg chg="mod">
          <ac:chgData name="Hooff, R. van den (Ruud)" userId="8d3e2dca-c4b1-475e-893d-a7935eb50cff" providerId="ADAL" clId="{C13A21ED-B1D2-5F43-A86D-E4386AE08865}" dt="2022-10-11T16:54:13.260" v="592" actId="207"/>
          <ac:spMkLst>
            <pc:docMk/>
            <pc:sldMk cId="1665398733" sldId="258"/>
            <ac:spMk id="3" creationId="{63BD6C2E-6950-8999-90F7-82A3E98C54EB}"/>
          </ac:spMkLst>
        </pc:spChg>
      </pc:sldChg>
      <pc:sldChg chg="modSp add mod">
        <pc:chgData name="Hooff, R. van den (Ruud)" userId="8d3e2dca-c4b1-475e-893d-a7935eb50cff" providerId="ADAL" clId="{C13A21ED-B1D2-5F43-A86D-E4386AE08865}" dt="2022-10-11T20:27:18.518" v="3813" actId="20577"/>
        <pc:sldMkLst>
          <pc:docMk/>
          <pc:sldMk cId="2346067958" sldId="259"/>
        </pc:sldMkLst>
        <pc:spChg chg="mod">
          <ac:chgData name="Hooff, R. van den (Ruud)" userId="8d3e2dca-c4b1-475e-893d-a7935eb50cff" providerId="ADAL" clId="{C13A21ED-B1D2-5F43-A86D-E4386AE08865}" dt="2022-10-11T20:27:18.518" v="3813" actId="20577"/>
          <ac:spMkLst>
            <pc:docMk/>
            <pc:sldMk cId="2346067958" sldId="259"/>
            <ac:spMk id="3" creationId="{63BD6C2E-6950-8999-90F7-82A3E98C54EB}"/>
          </ac:spMkLst>
        </pc:spChg>
      </pc:sldChg>
      <pc:sldChg chg="addSp delSp modSp add mod">
        <pc:chgData name="Hooff, R. van den (Ruud)" userId="8d3e2dca-c4b1-475e-893d-a7935eb50cff" providerId="ADAL" clId="{C13A21ED-B1D2-5F43-A86D-E4386AE08865}" dt="2022-10-11T16:56:38.546" v="661" actId="20577"/>
        <pc:sldMkLst>
          <pc:docMk/>
          <pc:sldMk cId="735646523" sldId="260"/>
        </pc:sldMkLst>
        <pc:spChg chg="mod">
          <ac:chgData name="Hooff, R. van den (Ruud)" userId="8d3e2dca-c4b1-475e-893d-a7935eb50cff" providerId="ADAL" clId="{C13A21ED-B1D2-5F43-A86D-E4386AE08865}" dt="2022-10-11T16:56:38.546" v="661" actId="20577"/>
          <ac:spMkLst>
            <pc:docMk/>
            <pc:sldMk cId="735646523" sldId="260"/>
            <ac:spMk id="3" creationId="{63BD6C2E-6950-8999-90F7-82A3E98C54EB}"/>
          </ac:spMkLst>
        </pc:spChg>
        <pc:picChg chg="add mod">
          <ac:chgData name="Hooff, R. van den (Ruud)" userId="8d3e2dca-c4b1-475e-893d-a7935eb50cff" providerId="ADAL" clId="{C13A21ED-B1D2-5F43-A86D-E4386AE08865}" dt="2022-10-11T16:35:38.612" v="194" actId="1076"/>
          <ac:picMkLst>
            <pc:docMk/>
            <pc:sldMk cId="735646523" sldId="260"/>
            <ac:picMk id="4" creationId="{4A0501D5-43ED-9069-6273-CADF489485E9}"/>
          </ac:picMkLst>
        </pc:picChg>
        <pc:picChg chg="del">
          <ac:chgData name="Hooff, R. van den (Ruud)" userId="8d3e2dca-c4b1-475e-893d-a7935eb50cff" providerId="ADAL" clId="{C13A21ED-B1D2-5F43-A86D-E4386AE08865}" dt="2022-10-11T16:35:16.485" v="190" actId="478"/>
          <ac:picMkLst>
            <pc:docMk/>
            <pc:sldMk cId="735646523" sldId="260"/>
            <ac:picMk id="7" creationId="{77D3452E-D2B6-EA69-7AED-B3B8037DDBFD}"/>
          </ac:picMkLst>
        </pc:picChg>
      </pc:sldChg>
      <pc:sldChg chg="modSp add del mod">
        <pc:chgData name="Hooff, R. van den (Ruud)" userId="8d3e2dca-c4b1-475e-893d-a7935eb50cff" providerId="ADAL" clId="{C13A21ED-B1D2-5F43-A86D-E4386AE08865}" dt="2022-10-11T16:55:42.797" v="619" actId="2696"/>
        <pc:sldMkLst>
          <pc:docMk/>
          <pc:sldMk cId="181493174" sldId="261"/>
        </pc:sldMkLst>
        <pc:spChg chg="mod">
          <ac:chgData name="Hooff, R. van den (Ruud)" userId="8d3e2dca-c4b1-475e-893d-a7935eb50cff" providerId="ADAL" clId="{C13A21ED-B1D2-5F43-A86D-E4386AE08865}" dt="2022-10-11T16:54:42.061" v="611" actId="20577"/>
          <ac:spMkLst>
            <pc:docMk/>
            <pc:sldMk cId="181493174" sldId="261"/>
            <ac:spMk id="3" creationId="{63BD6C2E-6950-8999-90F7-82A3E98C54EB}"/>
          </ac:spMkLst>
        </pc:spChg>
      </pc:sldChg>
      <pc:sldChg chg="modSp new mod">
        <pc:chgData name="Hooff, R. van den (Ruud)" userId="8d3e2dca-c4b1-475e-893d-a7935eb50cff" providerId="ADAL" clId="{C13A21ED-B1D2-5F43-A86D-E4386AE08865}" dt="2022-10-11T23:17:14.431" v="4351" actId="20577"/>
        <pc:sldMkLst>
          <pc:docMk/>
          <pc:sldMk cId="4003997940" sldId="262"/>
        </pc:sldMkLst>
        <pc:spChg chg="mod">
          <ac:chgData name="Hooff, R. van den (Ruud)" userId="8d3e2dca-c4b1-475e-893d-a7935eb50cff" providerId="ADAL" clId="{C13A21ED-B1D2-5F43-A86D-E4386AE08865}" dt="2022-10-11T17:14:53.088" v="1375" actId="20577"/>
          <ac:spMkLst>
            <pc:docMk/>
            <pc:sldMk cId="4003997940" sldId="262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C13A21ED-B1D2-5F43-A86D-E4386AE08865}" dt="2022-10-11T23:17:14.431" v="4351" actId="20577"/>
          <ac:spMkLst>
            <pc:docMk/>
            <pc:sldMk cId="4003997940" sldId="262"/>
            <ac:spMk id="3" creationId="{B0982DC8-65D7-13C4-E1F4-C6CD6E5D8C0A}"/>
          </ac:spMkLst>
        </pc:spChg>
      </pc:sldChg>
      <pc:sldChg chg="addSp delSp modSp new mod modAnim">
        <pc:chgData name="Hooff, R. van den (Ruud)" userId="8d3e2dca-c4b1-475e-893d-a7935eb50cff" providerId="ADAL" clId="{C13A21ED-B1D2-5F43-A86D-E4386AE08865}" dt="2022-10-11T20:37:00.358" v="4168" actId="313"/>
        <pc:sldMkLst>
          <pc:docMk/>
          <pc:sldMk cId="1691991613" sldId="263"/>
        </pc:sldMkLst>
        <pc:spChg chg="add del mod">
          <ac:chgData name="Hooff, R. van den (Ruud)" userId="8d3e2dca-c4b1-475e-893d-a7935eb50cff" providerId="ADAL" clId="{C13A21ED-B1D2-5F43-A86D-E4386AE08865}" dt="2022-10-11T20:37:00.358" v="4168" actId="313"/>
          <ac:spMkLst>
            <pc:docMk/>
            <pc:sldMk cId="1691991613" sldId="263"/>
            <ac:spMk id="2" creationId="{566B389C-AB9D-69E7-7863-C323468E3D67}"/>
          </ac:spMkLst>
        </pc:spChg>
        <pc:spChg chg="del">
          <ac:chgData name="Hooff, R. van den (Ruud)" userId="8d3e2dca-c4b1-475e-893d-a7935eb50cff" providerId="ADAL" clId="{C13A21ED-B1D2-5F43-A86D-E4386AE08865}" dt="2022-10-11T17:00:32.374" v="841" actId="478"/>
          <ac:spMkLst>
            <pc:docMk/>
            <pc:sldMk cId="1691991613" sldId="263"/>
            <ac:spMk id="3" creationId="{655A7232-1A80-6F5C-F606-D26DE4B2B52C}"/>
          </ac:spMkLst>
        </pc:spChg>
        <pc:picChg chg="add mod">
          <ac:chgData name="Hooff, R. van den (Ruud)" userId="8d3e2dca-c4b1-475e-893d-a7935eb50cff" providerId="ADAL" clId="{C13A21ED-B1D2-5F43-A86D-E4386AE08865}" dt="2022-10-11T17:01:45.888" v="844" actId="1076"/>
          <ac:picMkLst>
            <pc:docMk/>
            <pc:sldMk cId="1691991613" sldId="263"/>
            <ac:picMk id="4" creationId="{DE4CA36F-E779-96BD-FDA4-B25A7EB69A66}"/>
          </ac:picMkLst>
        </pc:picChg>
      </pc:sldChg>
      <pc:sldChg chg="modSp add mod ord">
        <pc:chgData name="Hooff, R. van den (Ruud)" userId="8d3e2dca-c4b1-475e-893d-a7935eb50cff" providerId="ADAL" clId="{C13A21ED-B1D2-5F43-A86D-E4386AE08865}" dt="2022-10-11T20:30:56.800" v="4027" actId="20577"/>
        <pc:sldMkLst>
          <pc:docMk/>
          <pc:sldMk cId="1328323309" sldId="264"/>
        </pc:sldMkLst>
        <pc:spChg chg="mod">
          <ac:chgData name="Hooff, R. van den (Ruud)" userId="8d3e2dca-c4b1-475e-893d-a7935eb50cff" providerId="ADAL" clId="{C13A21ED-B1D2-5F43-A86D-E4386AE08865}" dt="2022-10-11T17:11:35.813" v="1171" actId="20577"/>
          <ac:spMkLst>
            <pc:docMk/>
            <pc:sldMk cId="1328323309" sldId="264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C13A21ED-B1D2-5F43-A86D-E4386AE08865}" dt="2022-10-11T20:30:56.800" v="4027" actId="20577"/>
          <ac:spMkLst>
            <pc:docMk/>
            <pc:sldMk cId="1328323309" sldId="264"/>
            <ac:spMk id="3" creationId="{B0982DC8-65D7-13C4-E1F4-C6CD6E5D8C0A}"/>
          </ac:spMkLst>
        </pc:spChg>
      </pc:sldChg>
      <pc:sldChg chg="modSp add mod ord">
        <pc:chgData name="Hooff, R. van den (Ruud)" userId="8d3e2dca-c4b1-475e-893d-a7935eb50cff" providerId="ADAL" clId="{C13A21ED-B1D2-5F43-A86D-E4386AE08865}" dt="2022-10-11T21:55:00.802" v="4321" actId="20577"/>
        <pc:sldMkLst>
          <pc:docMk/>
          <pc:sldMk cId="370436606" sldId="265"/>
        </pc:sldMkLst>
        <pc:spChg chg="mod">
          <ac:chgData name="Hooff, R. van den (Ruud)" userId="8d3e2dca-c4b1-475e-893d-a7935eb50cff" providerId="ADAL" clId="{C13A21ED-B1D2-5F43-A86D-E4386AE08865}" dt="2022-10-11T19:00:36.709" v="3070" actId="20577"/>
          <ac:spMkLst>
            <pc:docMk/>
            <pc:sldMk cId="370436606" sldId="265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C13A21ED-B1D2-5F43-A86D-E4386AE08865}" dt="2022-10-11T21:55:00.802" v="4321" actId="20577"/>
          <ac:spMkLst>
            <pc:docMk/>
            <pc:sldMk cId="370436606" sldId="265"/>
            <ac:spMk id="3" creationId="{B0982DC8-65D7-13C4-E1F4-C6CD6E5D8C0A}"/>
          </ac:spMkLst>
        </pc:spChg>
      </pc:sldChg>
      <pc:sldChg chg="modSp add mod ord">
        <pc:chgData name="Hooff, R. van den (Ruud)" userId="8d3e2dca-c4b1-475e-893d-a7935eb50cff" providerId="ADAL" clId="{C13A21ED-B1D2-5F43-A86D-E4386AE08865}" dt="2022-10-11T20:33:09.271" v="4099" actId="20577"/>
        <pc:sldMkLst>
          <pc:docMk/>
          <pc:sldMk cId="3695903104" sldId="266"/>
        </pc:sldMkLst>
        <pc:spChg chg="mod">
          <ac:chgData name="Hooff, R. van den (Ruud)" userId="8d3e2dca-c4b1-475e-893d-a7935eb50cff" providerId="ADAL" clId="{C13A21ED-B1D2-5F43-A86D-E4386AE08865}" dt="2022-10-11T18:47:09.226" v="2883" actId="20577"/>
          <ac:spMkLst>
            <pc:docMk/>
            <pc:sldMk cId="3695903104" sldId="266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C13A21ED-B1D2-5F43-A86D-E4386AE08865}" dt="2022-10-11T20:33:09.271" v="4099" actId="20577"/>
          <ac:spMkLst>
            <pc:docMk/>
            <pc:sldMk cId="3695903104" sldId="266"/>
            <ac:spMk id="3" creationId="{B0982DC8-65D7-13C4-E1F4-C6CD6E5D8C0A}"/>
          </ac:spMkLst>
        </pc:spChg>
      </pc:sldChg>
      <pc:sldChg chg="modSp add mod">
        <pc:chgData name="Hooff, R. van den (Ruud)" userId="8d3e2dca-c4b1-475e-893d-a7935eb50cff" providerId="ADAL" clId="{C13A21ED-B1D2-5F43-A86D-E4386AE08865}" dt="2022-10-11T22:20:52.463" v="4326" actId="20577"/>
        <pc:sldMkLst>
          <pc:docMk/>
          <pc:sldMk cId="559048113" sldId="267"/>
        </pc:sldMkLst>
        <pc:spChg chg="mod">
          <ac:chgData name="Hooff, R. van den (Ruud)" userId="8d3e2dca-c4b1-475e-893d-a7935eb50cff" providerId="ADAL" clId="{C13A21ED-B1D2-5F43-A86D-E4386AE08865}" dt="2022-10-11T19:01:12.660" v="3071"/>
          <ac:spMkLst>
            <pc:docMk/>
            <pc:sldMk cId="559048113" sldId="267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C13A21ED-B1D2-5F43-A86D-E4386AE08865}" dt="2022-10-11T22:20:52.463" v="4326" actId="20577"/>
          <ac:spMkLst>
            <pc:docMk/>
            <pc:sldMk cId="559048113" sldId="267"/>
            <ac:spMk id="3" creationId="{B0982DC8-65D7-13C4-E1F4-C6CD6E5D8C0A}"/>
          </ac:spMkLst>
        </pc:spChg>
      </pc:sldChg>
      <pc:sldChg chg="modSp add mod ord">
        <pc:chgData name="Hooff, R. van den (Ruud)" userId="8d3e2dca-c4b1-475e-893d-a7935eb50cff" providerId="ADAL" clId="{C13A21ED-B1D2-5F43-A86D-E4386AE08865}" dt="2022-10-11T18:59:02.788" v="3054" actId="20577"/>
        <pc:sldMkLst>
          <pc:docMk/>
          <pc:sldMk cId="3019649738" sldId="268"/>
        </pc:sldMkLst>
        <pc:spChg chg="mod">
          <ac:chgData name="Hooff, R. van den (Ruud)" userId="8d3e2dca-c4b1-475e-893d-a7935eb50cff" providerId="ADAL" clId="{C13A21ED-B1D2-5F43-A86D-E4386AE08865}" dt="2022-10-11T18:56:32.275" v="3034" actId="115"/>
          <ac:spMkLst>
            <pc:docMk/>
            <pc:sldMk cId="3019649738" sldId="268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C13A21ED-B1D2-5F43-A86D-E4386AE08865}" dt="2022-10-11T18:59:02.788" v="3054" actId="20577"/>
          <ac:spMkLst>
            <pc:docMk/>
            <pc:sldMk cId="3019649738" sldId="268"/>
            <ac:spMk id="3" creationId="{B0982DC8-65D7-13C4-E1F4-C6CD6E5D8C0A}"/>
          </ac:spMkLst>
        </pc:spChg>
      </pc:sldChg>
      <pc:sldChg chg="modSp add mod modNotesTx">
        <pc:chgData name="Hooff, R. van den (Ruud)" userId="8d3e2dca-c4b1-475e-893d-a7935eb50cff" providerId="ADAL" clId="{C13A21ED-B1D2-5F43-A86D-E4386AE08865}" dt="2022-10-11T19:25:20.006" v="3481" actId="113"/>
        <pc:sldMkLst>
          <pc:docMk/>
          <pc:sldMk cId="2390625331" sldId="269"/>
        </pc:sldMkLst>
        <pc:spChg chg="mod">
          <ac:chgData name="Hooff, R. van den (Ruud)" userId="8d3e2dca-c4b1-475e-893d-a7935eb50cff" providerId="ADAL" clId="{C13A21ED-B1D2-5F43-A86D-E4386AE08865}" dt="2022-10-11T19:07:44.629" v="3168" actId="20577"/>
          <ac:spMkLst>
            <pc:docMk/>
            <pc:sldMk cId="2390625331" sldId="269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C13A21ED-B1D2-5F43-A86D-E4386AE08865}" dt="2022-10-11T19:25:20.006" v="3481" actId="113"/>
          <ac:spMkLst>
            <pc:docMk/>
            <pc:sldMk cId="2390625331" sldId="269"/>
            <ac:spMk id="3" creationId="{B0982DC8-65D7-13C4-E1F4-C6CD6E5D8C0A}"/>
          </ac:spMkLst>
        </pc:spChg>
      </pc:sldChg>
      <pc:sldChg chg="addSp delSp modSp new del mod modAnim">
        <pc:chgData name="Hooff, R. van den (Ruud)" userId="8d3e2dca-c4b1-475e-893d-a7935eb50cff" providerId="ADAL" clId="{C13A21ED-B1D2-5F43-A86D-E4386AE08865}" dt="2022-10-11T20:33:45.313" v="4100" actId="2696"/>
        <pc:sldMkLst>
          <pc:docMk/>
          <pc:sldMk cId="107589056" sldId="270"/>
        </pc:sldMkLst>
        <pc:spChg chg="mod">
          <ac:chgData name="Hooff, R. van den (Ruud)" userId="8d3e2dca-c4b1-475e-893d-a7935eb50cff" providerId="ADAL" clId="{C13A21ED-B1D2-5F43-A86D-E4386AE08865}" dt="2022-10-11T19:27:33.080" v="3519" actId="122"/>
          <ac:spMkLst>
            <pc:docMk/>
            <pc:sldMk cId="107589056" sldId="270"/>
            <ac:spMk id="2" creationId="{7E4A5670-C7AC-B77F-C981-8E07EF6CE9C0}"/>
          </ac:spMkLst>
        </pc:spChg>
        <pc:spChg chg="del">
          <ac:chgData name="Hooff, R. van den (Ruud)" userId="8d3e2dca-c4b1-475e-893d-a7935eb50cff" providerId="ADAL" clId="{C13A21ED-B1D2-5F43-A86D-E4386AE08865}" dt="2022-10-11T19:32:50.752" v="3520" actId="478"/>
          <ac:spMkLst>
            <pc:docMk/>
            <pc:sldMk cId="107589056" sldId="270"/>
            <ac:spMk id="3" creationId="{F5D07F45-00DA-4DFE-80DD-D5936249E721}"/>
          </ac:spMkLst>
        </pc:spChg>
        <pc:spChg chg="add mod">
          <ac:chgData name="Hooff, R. van den (Ruud)" userId="8d3e2dca-c4b1-475e-893d-a7935eb50cff" providerId="ADAL" clId="{C13A21ED-B1D2-5F43-A86D-E4386AE08865}" dt="2022-10-11T19:56:01.215" v="3807" actId="1076"/>
          <ac:spMkLst>
            <pc:docMk/>
            <pc:sldMk cId="107589056" sldId="270"/>
            <ac:spMk id="6" creationId="{ACC1E45A-5E70-A406-126D-B4264F92B767}"/>
          </ac:spMkLst>
        </pc:spChg>
        <pc:picChg chg="add mod">
          <ac:chgData name="Hooff, R. van den (Ruud)" userId="8d3e2dca-c4b1-475e-893d-a7935eb50cff" providerId="ADAL" clId="{C13A21ED-B1D2-5F43-A86D-E4386AE08865}" dt="2022-10-11T19:56:56.159" v="3808" actId="1076"/>
          <ac:picMkLst>
            <pc:docMk/>
            <pc:sldMk cId="107589056" sldId="270"/>
            <ac:picMk id="4" creationId="{4A1943C1-ECFC-503E-4B6B-A62EBDC4E85B}"/>
          </ac:picMkLst>
        </pc:picChg>
      </pc:sldChg>
      <pc:sldChg chg="add del">
        <pc:chgData name="Hooff, R. van den (Ruud)" userId="8d3e2dca-c4b1-475e-893d-a7935eb50cff" providerId="ADAL" clId="{C13A21ED-B1D2-5F43-A86D-E4386AE08865}" dt="2022-10-11T19:17:25.071" v="3308" actId="2890"/>
        <pc:sldMkLst>
          <pc:docMk/>
          <pc:sldMk cId="3813493941" sldId="270"/>
        </pc:sldMkLst>
      </pc:sldChg>
      <pc:sldChg chg="delSp add del mod delAnim">
        <pc:chgData name="Hooff, R. van den (Ruud)" userId="8d3e2dca-c4b1-475e-893d-a7935eb50cff" providerId="ADAL" clId="{C13A21ED-B1D2-5F43-A86D-E4386AE08865}" dt="2022-10-11T19:34:16.364" v="3528" actId="2696"/>
        <pc:sldMkLst>
          <pc:docMk/>
          <pc:sldMk cId="4026070128" sldId="271"/>
        </pc:sldMkLst>
        <pc:picChg chg="del">
          <ac:chgData name="Hooff, R. van den (Ruud)" userId="8d3e2dca-c4b1-475e-893d-a7935eb50cff" providerId="ADAL" clId="{C13A21ED-B1D2-5F43-A86D-E4386AE08865}" dt="2022-10-11T19:34:05.551" v="3525" actId="478"/>
          <ac:picMkLst>
            <pc:docMk/>
            <pc:sldMk cId="4026070128" sldId="271"/>
            <ac:picMk id="4" creationId="{4A1943C1-ECFC-503E-4B6B-A62EBDC4E85B}"/>
          </ac:picMkLst>
        </pc:picChg>
      </pc:sldChg>
      <pc:sldChg chg="modSp add mod ord modNotesTx">
        <pc:chgData name="Hooff, R. van den (Ruud)" userId="8d3e2dca-c4b1-475e-893d-a7935eb50cff" providerId="ADAL" clId="{C13A21ED-B1D2-5F43-A86D-E4386AE08865}" dt="2022-10-12T14:03:00.360" v="4359" actId="20577"/>
        <pc:sldMkLst>
          <pc:docMk/>
          <pc:sldMk cId="1979098853" sldId="272"/>
        </pc:sldMkLst>
        <pc:spChg chg="mod">
          <ac:chgData name="Hooff, R. van den (Ruud)" userId="8d3e2dca-c4b1-475e-893d-a7935eb50cff" providerId="ADAL" clId="{C13A21ED-B1D2-5F43-A86D-E4386AE08865}" dt="2022-10-11T20:43:54.825" v="4313" actId="113"/>
          <ac:spMkLst>
            <pc:docMk/>
            <pc:sldMk cId="1979098853" sldId="272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C13A21ED-B1D2-5F43-A86D-E4386AE08865}" dt="2022-10-12T14:03:00.360" v="4359" actId="20577"/>
          <ac:spMkLst>
            <pc:docMk/>
            <pc:sldMk cId="1979098853" sldId="272"/>
            <ac:spMk id="3" creationId="{B0982DC8-65D7-13C4-E1F4-C6CD6E5D8C0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90CB1-44F9-BB48-B421-0D84E74F9F97}" type="datetimeFigureOut">
              <a:rPr lang="en-NL" smtClean="0"/>
              <a:t>24/05/2023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28DBA-5C8E-E643-82B9-444C5F2AD89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464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28DBA-5C8E-E643-82B9-444C5F2AD89D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52956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28DBA-5C8E-E643-82B9-444C5F2AD89D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469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C12D-C680-92F9-FDB5-90A25EAF7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51039-7FDA-B4EA-E4F9-311F97C66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9862C-5F06-E77A-1BD0-5A857EA0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24/05/2023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6AC1D-A3F5-16C9-37F7-4DCD7257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FCA51-3667-7A1E-122C-34B3B367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040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631E-05BE-4284-EB98-9665287B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C122C-C764-49A0-7CD8-502A30FF7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7BA14-4A0A-842F-D450-21F792DC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24/05/2023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30121-3909-3E2D-2D4C-7F51A19F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9F653-B22D-5E1D-72B0-C75ECADF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214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D0A38-5195-1ED4-DFA4-B7D840E46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C6858-A69D-AFE9-A544-7241DF899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162CD-6499-0F0A-5ACE-24D8B9133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24/05/2023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D4BA3-43D7-2677-5274-C565EB16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7E855-3880-F17E-8804-9B2B03E6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7456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1541-03CC-3342-1258-6FBB5CA2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08D0C-9BB4-7E31-E393-64951958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F55F4-E596-CC33-0F6A-C4BCC7A2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24/05/2023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2D061-F312-2B2F-C08E-2808A2F1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2EB48-2D25-CB87-9348-7C95B0BF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61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F0FE-C345-867A-687C-5B19E0C1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07EC0-25D0-19C3-92CD-05CABAE77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B3C92-6AA6-8EF5-CAB8-45590393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24/05/2023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F6019-C05E-7E95-41C0-74D830EF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6E0D4-1BA8-4C7F-9404-E9922B09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851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8523-EBBB-A79F-6EB2-44FBF694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F7F18-2059-15E7-57F1-0D1BB5339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C6852-AF22-05A3-794E-428B9971D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D7E29-648D-A917-3977-BE55C554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24/05/2023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D6D5E-052E-4DF6-640F-CB0A15C7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9BE01-93FE-8BDA-E0E6-F03C403E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0623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902E-7F6B-F838-FFBF-263C6300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475AA-4298-5164-50F8-958A5D3BC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E5E7B-583B-C2B8-12A6-CA1D70A6F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BE454-A63A-E682-5F7F-19A3BB86F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91090-2F84-D10B-133C-9228BD91F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7F5CD-49E6-0453-D0EC-ABC1E7A3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24/05/2023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3DFF78-A7B7-9929-D106-55B5033B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10C32-7B5E-F769-14FC-0385E171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746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4C36C-65BC-DC26-4C06-5A79426D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160DB-7EB1-FD57-494A-D249727E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24/05/2023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8608A-1CEA-F5BE-4983-CB2A6F56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D9C0E-65DD-3D21-ECC1-22D844F1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077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DD1D0-53CE-24D3-540F-5CC7B2DE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24/05/2023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DD188-9B4D-3D1A-DF07-3239CFA9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8A294-CAFE-882B-8FD4-9CD0CA01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4305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1A89-80F3-0B20-FB16-78561BC1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0F7AD-D58C-6716-2145-E6F09E75C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F6B70-E77C-1B19-99AD-471D86CD8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4CB48-68BD-D6F2-A908-8D717DC0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24/05/2023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DACFC-4793-0AA7-999A-0C24C81C7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50CC7-4047-E8B6-8D39-819F1628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462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84E6-7D71-E220-0C77-9A819AF8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712BB8-DEEB-CA17-69EC-091901923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9C657-9BF7-E9A6-B954-2D89FC01D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2FA13-B414-FD9D-62F1-72200BCD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24/05/2023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F3D7C-BF60-8BD5-6A78-7F3EC326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957AE-E521-0915-CB1A-9E012441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955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95450C-92BB-2508-3196-83F41AE4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3F022-172E-DFA4-EE7B-0E1066474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0892-E6D0-B2A7-58AC-9BE4FEE4A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1BFAF-AC9A-FB44-AD92-91CA432DDE7C}" type="datetimeFigureOut">
              <a:rPr lang="en-NL" smtClean="0"/>
              <a:t>24/05/2023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5A010-8432-936C-98C6-A166D4960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27593-4BE7-7DBE-EC77-F2890447E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94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natural20.com/google-ai-documents-lea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3MZQb4XEmo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onte_Carlo_metho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oad, outdoor, street, building&#10;&#10;Description automatically generated">
            <a:extLst>
              <a:ext uri="{FF2B5EF4-FFF2-40B4-BE49-F238E27FC236}">
                <a16:creationId xmlns:a16="http://schemas.microsoft.com/office/drawing/2014/main" id="{0BEEAFDD-8197-DFD3-B92A-520B3BCCCA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52401" y="-558998"/>
            <a:ext cx="12469091" cy="81379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AECCA3-2611-D666-DDAE-55E59E1B5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>
                <a:solidFill>
                  <a:schemeClr val="bg1"/>
                </a:solidFill>
                <a:latin typeface="+mn-lt"/>
              </a:rPr>
              <a:t>De Monte-Carlo methode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B8717-DED8-E10B-F4C6-87DF3EE21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Kanssituaties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nabootsen</a:t>
            </a:r>
            <a:endParaRPr lang="en-N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4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0E1B-1307-EDD3-50DD-CD97D67E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 dirty="0"/>
              <a:t>Voorbeeld: simulatie kansspel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82DC8-65D7-13C4-E1F4-C6CD6E5D8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NL" b="1" dirty="0">
                <a:latin typeface="+mj-lt"/>
              </a:rPr>
              <a:t>Mogelijke situaties om te bekijken:</a:t>
            </a:r>
          </a:p>
          <a:p>
            <a:pPr marL="0" indent="0">
              <a:buNone/>
            </a:pPr>
            <a:endParaRPr lang="en-NL" sz="2400" dirty="0">
              <a:latin typeface="+mj-lt"/>
            </a:endParaRPr>
          </a:p>
          <a:p>
            <a:pPr>
              <a:buFontTx/>
              <a:buChar char="-"/>
            </a:pPr>
            <a:r>
              <a:rPr lang="en-NL" sz="2400" b="1" dirty="0">
                <a:latin typeface="+mj-lt"/>
              </a:rPr>
              <a:t>Speler speelt met $40</a:t>
            </a:r>
            <a:br>
              <a:rPr lang="en-NL" sz="2400" b="1" dirty="0">
                <a:latin typeface="+mj-lt"/>
              </a:rPr>
            </a:br>
            <a:r>
              <a:rPr lang="en-NL" sz="2400" b="1" dirty="0">
                <a:latin typeface="+mj-lt"/>
              </a:rPr>
              <a:t>	</a:t>
            </a:r>
          </a:p>
          <a:p>
            <a:pPr lvl="1">
              <a:buFontTx/>
              <a:buChar char="-"/>
            </a:pPr>
            <a:r>
              <a:rPr lang="en-NL" sz="2000" dirty="0">
                <a:latin typeface="+mj-lt"/>
              </a:rPr>
              <a:t>Hoe lang kan hij gemiddeld spelen?</a:t>
            </a:r>
          </a:p>
          <a:p>
            <a:pPr lvl="1">
              <a:buFontTx/>
              <a:buChar char="-"/>
            </a:pPr>
            <a:r>
              <a:rPr lang="en-NL" sz="2000" dirty="0">
                <a:latin typeface="+mj-lt"/>
              </a:rPr>
              <a:t>Hoe hoog is het maximale bedrag gemiddeld?</a:t>
            </a:r>
          </a:p>
          <a:p>
            <a:pPr>
              <a:buFontTx/>
              <a:buChar char="-"/>
            </a:pPr>
            <a:endParaRPr lang="en-NL" sz="2400" b="1" dirty="0">
              <a:latin typeface="+mj-lt"/>
            </a:endParaRPr>
          </a:p>
          <a:p>
            <a:pPr>
              <a:buFontTx/>
              <a:buChar char="-"/>
            </a:pPr>
            <a:r>
              <a:rPr lang="en-NL" sz="2400" b="1" dirty="0">
                <a:latin typeface="+mj-lt"/>
              </a:rPr>
              <a:t>Speler speelt alleen verder met winst</a:t>
            </a:r>
            <a:r>
              <a:rPr lang="en-NL" sz="2400" dirty="0">
                <a:latin typeface="+mj-lt"/>
              </a:rPr>
              <a:t>:</a:t>
            </a:r>
            <a:br>
              <a:rPr lang="en-NL" sz="2400" dirty="0">
                <a:latin typeface="+mj-lt"/>
              </a:rPr>
            </a:br>
            <a:r>
              <a:rPr lang="en-NL" sz="2400" dirty="0">
                <a:latin typeface="+mj-lt"/>
              </a:rPr>
              <a:t>	</a:t>
            </a:r>
          </a:p>
          <a:p>
            <a:pPr lvl="1">
              <a:buFontTx/>
              <a:buChar char="-"/>
            </a:pPr>
            <a:r>
              <a:rPr lang="en-NL" sz="2000" dirty="0">
                <a:latin typeface="+mj-lt"/>
              </a:rPr>
              <a:t>Kan hij langer spelen?</a:t>
            </a:r>
          </a:p>
          <a:p>
            <a:pPr>
              <a:buFontTx/>
              <a:buChar char="-"/>
            </a:pPr>
            <a:endParaRPr lang="en-NL" sz="2400" b="1" dirty="0">
              <a:latin typeface="+mj-lt"/>
            </a:endParaRPr>
          </a:p>
          <a:p>
            <a:pPr>
              <a:buFontTx/>
              <a:buChar char="-"/>
            </a:pPr>
            <a:r>
              <a:rPr lang="en-NL" sz="2400" b="1" dirty="0">
                <a:latin typeface="+mj-lt"/>
              </a:rPr>
              <a:t>Speler verdubbelt bij verlies inzet</a:t>
            </a:r>
            <a:r>
              <a:rPr lang="en-NL" sz="2400" dirty="0">
                <a:latin typeface="+mj-lt"/>
              </a:rPr>
              <a:t>:</a:t>
            </a:r>
            <a:br>
              <a:rPr lang="en-NL" sz="2400" dirty="0">
                <a:latin typeface="+mj-lt"/>
              </a:rPr>
            </a:br>
            <a:endParaRPr lang="en-NL" sz="2400" dirty="0">
              <a:latin typeface="+mj-lt"/>
            </a:endParaRPr>
          </a:p>
          <a:p>
            <a:pPr lvl="1">
              <a:buFontTx/>
              <a:buChar char="-"/>
            </a:pPr>
            <a:r>
              <a:rPr lang="en-NL" sz="2000" dirty="0">
                <a:latin typeface="+mj-lt"/>
              </a:rPr>
              <a:t>Maakt dit uit?</a:t>
            </a:r>
          </a:p>
        </p:txBody>
      </p:sp>
    </p:spTree>
    <p:extLst>
      <p:ext uri="{BB962C8B-B14F-4D97-AF65-F5344CB8AC3E}">
        <p14:creationId xmlns:p14="http://schemas.microsoft.com/office/powerpoint/2010/main" val="559048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0E1B-1307-EDD3-50DD-CD97D67E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 dirty="0"/>
              <a:t>Ingrediënten </a:t>
            </a:r>
            <a:r>
              <a:rPr lang="en-NL" b="1"/>
              <a:t>voor simulatie?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82DC8-65D7-13C4-E1F4-C6CD6E5D8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NL" sz="3600" dirty="0"/>
          </a:p>
          <a:p>
            <a:pPr marL="0" indent="0" algn="ctr">
              <a:buNone/>
            </a:pPr>
            <a:endParaRPr lang="en-NL" sz="3600" dirty="0"/>
          </a:p>
          <a:p>
            <a:pPr marL="0" indent="0" algn="ctr">
              <a:buNone/>
            </a:pPr>
            <a:r>
              <a:rPr lang="en-NL" sz="6000" b="1" dirty="0"/>
              <a:t>Let’s do it!</a:t>
            </a:r>
          </a:p>
        </p:txBody>
      </p:sp>
    </p:spTree>
    <p:extLst>
      <p:ext uri="{BB962C8B-B14F-4D97-AF65-F5344CB8AC3E}">
        <p14:creationId xmlns:p14="http://schemas.microsoft.com/office/powerpoint/2010/main" val="239062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0E1B-1307-EDD3-50DD-CD97D67E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 dirty="0"/>
              <a:t>Dagplanning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82DC8-65D7-13C4-E1F4-C6CD6E5D8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NL" b="1" dirty="0">
                <a:latin typeface="+mj-lt"/>
              </a:rPr>
              <a:t>Ochtend</a:t>
            </a:r>
            <a:endParaRPr lang="en-NL" dirty="0">
              <a:latin typeface="+mj-lt"/>
            </a:endParaRPr>
          </a:p>
          <a:p>
            <a:pPr marL="457200" lvl="1" indent="0">
              <a:buNone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Breaking News</a:t>
            </a:r>
          </a:p>
          <a:p>
            <a:pPr lvl="1">
              <a:buFontTx/>
              <a:buChar char="-"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Recap afgelopen we(e)k(e)n</a:t>
            </a:r>
          </a:p>
          <a:p>
            <a:pPr lvl="1">
              <a:buFontTx/>
              <a:buChar char="-"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Statistiek bedrijven met Monte-Carlo simulaties</a:t>
            </a:r>
          </a:p>
          <a:p>
            <a:pPr lvl="1">
              <a:buFontTx/>
              <a:buChar char="-"/>
            </a:pPr>
            <a:endParaRPr lang="en-NL" dirty="0">
              <a:latin typeface="+mj-lt"/>
            </a:endParaRPr>
          </a:p>
          <a:p>
            <a:pPr lvl="2">
              <a:buFontTx/>
              <a:buChar char="-"/>
            </a:pPr>
            <a:r>
              <a:rPr lang="en-NL" dirty="0">
                <a:latin typeface="+mj-lt"/>
              </a:rPr>
              <a:t>Simuleren van eenvoudig casinospel</a:t>
            </a:r>
          </a:p>
          <a:p>
            <a:pPr marL="457200" lvl="1" indent="0">
              <a:buNone/>
            </a:pPr>
            <a:endParaRPr lang="en-NL" dirty="0">
              <a:latin typeface="+mj-lt"/>
            </a:endParaRPr>
          </a:p>
          <a:p>
            <a:pPr marL="0" indent="0">
              <a:buNone/>
            </a:pPr>
            <a:r>
              <a:rPr lang="en-NL" b="1" dirty="0">
                <a:latin typeface="+mj-lt"/>
              </a:rPr>
              <a:t>Middag</a:t>
            </a:r>
            <a:endParaRPr lang="en-NL" dirty="0">
              <a:latin typeface="+mj-lt"/>
            </a:endParaRPr>
          </a:p>
          <a:p>
            <a:pPr marL="457200" lvl="1" indent="0">
              <a:buNone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Zelf aan de slag met de Monte-Carlo methode:</a:t>
            </a:r>
          </a:p>
          <a:p>
            <a:pPr lvl="1">
              <a:buFontTx/>
              <a:buChar char="-"/>
            </a:pPr>
            <a:endParaRPr lang="en-NL" dirty="0">
              <a:latin typeface="+mj-lt"/>
            </a:endParaRPr>
          </a:p>
          <a:p>
            <a:pPr lvl="2">
              <a:buFontTx/>
              <a:buChar char="-"/>
            </a:pPr>
            <a:r>
              <a:rPr lang="en-NL" dirty="0">
                <a:latin typeface="+mj-lt"/>
              </a:rPr>
              <a:t>Statistische kwaliteitscontrole lampenfabriek</a:t>
            </a:r>
          </a:p>
        </p:txBody>
      </p:sp>
    </p:spTree>
    <p:extLst>
      <p:ext uri="{BB962C8B-B14F-4D97-AF65-F5344CB8AC3E}">
        <p14:creationId xmlns:p14="http://schemas.microsoft.com/office/powerpoint/2010/main" val="400399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7DE5-8B5D-FD08-DF3B-F3309DC5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b="1" i="0" dirty="0">
                <a:solidFill>
                  <a:srgbClr val="1A1A1A"/>
                </a:solidFill>
                <a:effectLst/>
                <a:latin typeface="Montserrat" panose="020F0502020204030204" pitchFamily="34" charset="0"/>
              </a:rPr>
              <a:t>Google AI Documents Leak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14B77-9D7B-5EE4-CFDF-AA95D5D3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b="1" i="0" dirty="0">
              <a:solidFill>
                <a:srgbClr val="1A1A1A"/>
              </a:solidFill>
              <a:effectLst/>
              <a:latin typeface="Montserrat" panose="020F0502020204030204" pitchFamily="34" charset="0"/>
            </a:endParaRPr>
          </a:p>
          <a:p>
            <a:pPr marL="0" indent="0" algn="ctr">
              <a:buNone/>
            </a:pPr>
            <a:endParaRPr lang="en-GB" b="1" dirty="0">
              <a:solidFill>
                <a:srgbClr val="1A1A1A"/>
              </a:solidFill>
              <a:latin typeface="Montserrat" panose="020F0502020204030204" pitchFamily="34" charset="0"/>
            </a:endParaRPr>
          </a:p>
          <a:p>
            <a:pPr marL="0" indent="0" algn="ctr">
              <a:buNone/>
            </a:pPr>
            <a:endParaRPr lang="en-GB" b="1" dirty="0">
              <a:solidFill>
                <a:srgbClr val="1A1A1A"/>
              </a:solidFill>
              <a:latin typeface="Montserrat" panose="020F0502020204030204" pitchFamily="34" charset="0"/>
            </a:endParaRPr>
          </a:p>
          <a:p>
            <a:pPr marL="0" indent="0" algn="ctr">
              <a:buNone/>
            </a:pPr>
            <a:r>
              <a:rPr lang="en-GB" b="1" i="0" dirty="0">
                <a:solidFill>
                  <a:srgbClr val="1A1A1A"/>
                </a:solidFill>
                <a:effectLst/>
                <a:latin typeface="Montserrat" panose="020F0502020204030204" pitchFamily="34" charset="0"/>
              </a:rPr>
              <a:t>“We Have No Moat, And Neither Does </a:t>
            </a:r>
            <a:r>
              <a:rPr lang="en-GB" b="1" i="0" dirty="0" err="1">
                <a:solidFill>
                  <a:srgbClr val="1A1A1A"/>
                </a:solidFill>
                <a:effectLst/>
                <a:latin typeface="Montserrat" panose="020F0502020204030204" pitchFamily="34" charset="0"/>
              </a:rPr>
              <a:t>OpenAI</a:t>
            </a:r>
            <a:r>
              <a:rPr lang="en-GB" b="1" i="0" dirty="0">
                <a:solidFill>
                  <a:srgbClr val="1A1A1A"/>
                </a:solidFill>
                <a:effectLst/>
                <a:latin typeface="Montserrat" panose="020F0502020204030204" pitchFamily="34" charset="0"/>
              </a:rPr>
              <a:t>”</a:t>
            </a:r>
          </a:p>
          <a:p>
            <a:pPr marL="0" indent="0" algn="ctr">
              <a:buNone/>
            </a:pPr>
            <a:endParaRPr lang="en-GB" b="1" dirty="0">
              <a:solidFill>
                <a:srgbClr val="1A1A1A"/>
              </a:solidFill>
              <a:latin typeface="Montserrat" panose="020F0502020204030204" pitchFamily="34" charset="0"/>
            </a:endParaRPr>
          </a:p>
          <a:p>
            <a:pPr marL="0" indent="0" algn="ctr">
              <a:buNone/>
            </a:pPr>
            <a:endParaRPr lang="en-GB" b="1" i="0" dirty="0">
              <a:solidFill>
                <a:srgbClr val="1A1A1A"/>
              </a:solidFill>
              <a:effectLst/>
              <a:latin typeface="Montserrat" panose="020F0502020204030204" pitchFamily="34" charset="0"/>
            </a:endParaRPr>
          </a:p>
          <a:p>
            <a:pPr marL="0" indent="0" algn="ctr">
              <a:buNone/>
            </a:pPr>
            <a:endParaRPr lang="en-GB" b="1" dirty="0">
              <a:solidFill>
                <a:srgbClr val="1A1A1A"/>
              </a:solidFill>
              <a:latin typeface="Montserrat" panose="020F0502020204030204" pitchFamily="34" charset="0"/>
            </a:endParaRPr>
          </a:p>
          <a:p>
            <a:pPr marL="0" indent="0" algn="ctr">
              <a:buNone/>
            </a:pPr>
            <a:r>
              <a:rPr lang="en-GB" b="1" i="0" dirty="0">
                <a:solidFill>
                  <a:srgbClr val="1A1A1A"/>
                </a:solidFill>
                <a:effectLst/>
                <a:latin typeface="+mj-lt"/>
                <a:hlinkClick r:id="rId2"/>
              </a:rPr>
              <a:t>Article</a:t>
            </a:r>
            <a:endParaRPr lang="en-GB" b="1" i="0" dirty="0">
              <a:solidFill>
                <a:srgbClr val="1A1A1A"/>
              </a:solidFill>
              <a:effectLst/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1DA608-6168-4AC0-950A-49484D9D8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087" y="365125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2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D6C2E-6950-8999-90F7-82A3E98C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NL" sz="3600" dirty="0"/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>
                <a:latin typeface="+mj-lt"/>
              </a:rPr>
              <a:t>Is het concept van </a:t>
            </a:r>
            <a:r>
              <a:rPr lang="en-US" sz="3600" dirty="0" err="1">
                <a:latin typeface="+mj-lt"/>
              </a:rPr>
              <a:t>een</a:t>
            </a:r>
            <a:r>
              <a:rPr lang="en-US" sz="3600" dirty="0">
                <a:latin typeface="+mj-lt"/>
              </a:rPr>
              <a:t> CNN </a:t>
            </a:r>
            <a:r>
              <a:rPr lang="en-US" sz="3600" dirty="0" err="1">
                <a:latin typeface="+mj-lt"/>
              </a:rPr>
              <a:t>helder</a:t>
            </a:r>
            <a:r>
              <a:rPr lang="en-US" sz="3600" dirty="0">
                <a:latin typeface="+mj-lt"/>
              </a:rPr>
              <a:t>?</a:t>
            </a:r>
            <a:endParaRPr lang="en-US" sz="3600" dirty="0"/>
          </a:p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sz="2400" dirty="0">
                <a:latin typeface="+mj-lt"/>
              </a:rPr>
              <a:t>(Edges / gradients, padding, pooling, dropout, …)</a:t>
            </a:r>
            <a:endParaRPr lang="en-NL" sz="2400" dirty="0">
              <a:latin typeface="+mj-lt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4A0501D5-43ED-9069-6273-CADF48948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884" y="347730"/>
            <a:ext cx="4370231" cy="191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4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389C-AB9D-69E7-7863-C323468E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 dirty="0"/>
              <a:t>‘Monte-Carlo’</a:t>
            </a:r>
          </a:p>
        </p:txBody>
      </p:sp>
      <p:pic>
        <p:nvPicPr>
          <p:cNvPr id="4" name="Online Media 3" descr="UNKNOWN FACTS: The Monte Carlo Casino">
            <a:hlinkClick r:id="" action="ppaction://media"/>
            <a:extLst>
              <a:ext uri="{FF2B5EF4-FFF2-40B4-BE49-F238E27FC236}">
                <a16:creationId xmlns:a16="http://schemas.microsoft.com/office/drawing/2014/main" id="{DE4CA36F-E779-96BD-FDA4-B25A7EB69A6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0" y="1655271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9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0E1B-1307-EDD3-50DD-CD97D67E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 dirty="0"/>
              <a:t>Monte-Carlo simulaties?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82DC8-65D7-13C4-E1F4-C6CD6E5D8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71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NL" sz="3600" dirty="0"/>
          </a:p>
          <a:p>
            <a:pPr marL="0" indent="0" algn="ctr">
              <a:buNone/>
            </a:pPr>
            <a:r>
              <a:rPr lang="en-NL" sz="3600" dirty="0">
                <a:latin typeface="+mj-lt"/>
              </a:rPr>
              <a:t>De ‘</a:t>
            </a:r>
            <a:r>
              <a:rPr lang="en-NL" sz="3600" dirty="0">
                <a:latin typeface="+mj-lt"/>
                <a:hlinkClick r:id="rId2"/>
              </a:rPr>
              <a:t>Monte-Carlo</a:t>
            </a:r>
            <a:r>
              <a:rPr lang="en-NL" sz="3600" dirty="0">
                <a:latin typeface="+mj-lt"/>
              </a:rPr>
              <a:t>’ methode draait om het</a:t>
            </a:r>
          </a:p>
          <a:p>
            <a:pPr marL="0" indent="0" algn="ctr">
              <a:buNone/>
            </a:pPr>
            <a:r>
              <a:rPr lang="en-NL" sz="3600" dirty="0">
                <a:solidFill>
                  <a:srgbClr val="00B050"/>
                </a:solidFill>
                <a:latin typeface="+mj-lt"/>
              </a:rPr>
              <a:t>simuleren van situaties</a:t>
            </a:r>
            <a:r>
              <a:rPr lang="en-NL" sz="36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NL" sz="3600" dirty="0">
                <a:latin typeface="+mj-lt"/>
              </a:rPr>
              <a:t>waarin </a:t>
            </a:r>
            <a:r>
              <a:rPr lang="en-NL" sz="3600" dirty="0">
                <a:solidFill>
                  <a:srgbClr val="FF0000"/>
                </a:solidFill>
                <a:latin typeface="+mj-lt"/>
              </a:rPr>
              <a:t>kansen</a:t>
            </a:r>
            <a:r>
              <a:rPr lang="en-NL" sz="3600" dirty="0">
                <a:latin typeface="+mj-lt"/>
              </a:rPr>
              <a:t> bepalend zijn</a:t>
            </a:r>
          </a:p>
          <a:p>
            <a:pPr marL="0" indent="0" algn="ctr">
              <a:buNone/>
            </a:pPr>
            <a:endParaRPr lang="en-NL" sz="3600" dirty="0"/>
          </a:p>
          <a:p>
            <a:pPr marL="0" indent="0" algn="ctr">
              <a:buNone/>
            </a:pPr>
            <a:endParaRPr lang="en-NL" sz="3600" dirty="0"/>
          </a:p>
          <a:p>
            <a:pPr marL="0" indent="0" algn="ctr">
              <a:buNone/>
            </a:pPr>
            <a:r>
              <a:rPr lang="en-NL" sz="2400" dirty="0">
                <a:latin typeface="+mj-lt"/>
              </a:rPr>
              <a:t>Denk aan: </a:t>
            </a:r>
            <a:r>
              <a:rPr lang="en-GB" sz="2400" dirty="0">
                <a:latin typeface="+mj-lt"/>
              </a:rPr>
              <a:t>k</a:t>
            </a:r>
            <a:r>
              <a:rPr lang="en-NL" sz="2400" dirty="0">
                <a:latin typeface="+mj-lt"/>
              </a:rPr>
              <a:t>ansspelen, statistische kwaliteitscontroles, …</a:t>
            </a:r>
          </a:p>
          <a:p>
            <a:pPr marL="514350" indent="-514350" algn="ctr">
              <a:buAutoNum type="arabicPeriod"/>
            </a:pPr>
            <a:endParaRPr lang="en-NL" sz="3600" dirty="0"/>
          </a:p>
        </p:txBody>
      </p:sp>
    </p:spTree>
    <p:extLst>
      <p:ext uri="{BB962C8B-B14F-4D97-AF65-F5344CB8AC3E}">
        <p14:creationId xmlns:p14="http://schemas.microsoft.com/office/powerpoint/2010/main" val="369590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D6C2E-6950-8999-90F7-82A3E98C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NL" sz="3600" dirty="0"/>
          </a:p>
          <a:p>
            <a:pPr marL="0" indent="0" algn="ctr">
              <a:buNone/>
            </a:pPr>
            <a:endParaRPr lang="en-NL" sz="3600" dirty="0"/>
          </a:p>
          <a:p>
            <a:pPr marL="0" indent="0" algn="ctr">
              <a:buNone/>
            </a:pPr>
            <a:r>
              <a:rPr lang="en-NL" sz="3600" dirty="0">
                <a:latin typeface="+mj-lt"/>
              </a:rPr>
              <a:t>Statistische kwaliteitscontrole</a:t>
            </a:r>
          </a:p>
          <a:p>
            <a:pPr marL="0" indent="0" algn="ctr">
              <a:buNone/>
            </a:pPr>
            <a:r>
              <a:rPr lang="en-GB" sz="3600" dirty="0">
                <a:latin typeface="+mj-lt"/>
              </a:rPr>
              <a:t>k</a:t>
            </a:r>
            <a:r>
              <a:rPr lang="en-NL" sz="3600" dirty="0">
                <a:latin typeface="+mj-lt"/>
              </a:rPr>
              <a:t>omt terug in project 3*</a:t>
            </a:r>
          </a:p>
          <a:p>
            <a:pPr marL="0" indent="0" algn="ctr">
              <a:buNone/>
            </a:pPr>
            <a:endParaRPr lang="en-NL" sz="3600" dirty="0">
              <a:latin typeface="+mj-lt"/>
            </a:endParaRPr>
          </a:p>
          <a:p>
            <a:pPr marL="0" indent="0" algn="ctr">
              <a:buNone/>
            </a:pPr>
            <a:r>
              <a:rPr lang="en-NL" sz="2400" dirty="0">
                <a:latin typeface="+mj-lt"/>
              </a:rPr>
              <a:t>*in een andere vorm, vandaag de onderbouwing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7D3452E-D2B6-EA69-7AED-B3B8037DD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783" y="735584"/>
            <a:ext cx="4606433" cy="9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0E1B-1307-EDD3-50DD-CD97D67E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 dirty="0"/>
              <a:t>Waarom simulaties?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82DC8-65D7-13C4-E1F4-C6CD6E5D8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714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NL" sz="2400" dirty="0">
                <a:latin typeface="+mj-lt"/>
              </a:rPr>
              <a:t>Theorie van kansrekenen en statistiek</a:t>
            </a:r>
            <a:br>
              <a:rPr lang="en-NL" sz="2400" dirty="0">
                <a:latin typeface="+mj-lt"/>
              </a:rPr>
            </a:br>
            <a:r>
              <a:rPr lang="en-NL" sz="2400" b="1" dirty="0">
                <a:latin typeface="+mj-lt"/>
              </a:rPr>
              <a:t>vereist wiskundige vaardigheden</a:t>
            </a:r>
          </a:p>
          <a:p>
            <a:pPr marL="514350" indent="-514350">
              <a:buAutoNum type="arabicPeriod"/>
            </a:pPr>
            <a:endParaRPr lang="en-NL" sz="2400" dirty="0">
              <a:latin typeface="+mj-lt"/>
            </a:endParaRPr>
          </a:p>
          <a:p>
            <a:pPr>
              <a:buFontTx/>
              <a:buChar char="-"/>
            </a:pPr>
            <a:r>
              <a:rPr lang="en-NL" sz="2400" dirty="0">
                <a:latin typeface="+mj-lt"/>
              </a:rPr>
              <a:t>Vooraf lastig te bepalen of theorie</a:t>
            </a:r>
            <a:br>
              <a:rPr lang="en-NL" sz="2400" dirty="0">
                <a:latin typeface="+mj-lt"/>
              </a:rPr>
            </a:br>
            <a:r>
              <a:rPr lang="en-NL" sz="2400" b="1" dirty="0">
                <a:latin typeface="+mj-lt"/>
              </a:rPr>
              <a:t>gebaseerd is op realistische aannames</a:t>
            </a:r>
          </a:p>
          <a:p>
            <a:pPr marL="514350" indent="-514350">
              <a:buAutoNum type="arabicPeriod"/>
            </a:pPr>
            <a:endParaRPr lang="en-NL" sz="2400" dirty="0">
              <a:latin typeface="+mj-lt"/>
            </a:endParaRPr>
          </a:p>
          <a:p>
            <a:pPr marL="0" indent="0">
              <a:buNone/>
            </a:pPr>
            <a:r>
              <a:rPr lang="en-NL" sz="2400" dirty="0">
                <a:latin typeface="+mj-lt"/>
              </a:rPr>
              <a:t>+ Simulaties zijn ideaal voor dit soort situaties:</a:t>
            </a:r>
          </a:p>
          <a:p>
            <a:pPr marL="0" indent="0">
              <a:buNone/>
            </a:pPr>
            <a:br>
              <a:rPr lang="en-NL" sz="2400" dirty="0">
                <a:latin typeface="+mj-lt"/>
              </a:rPr>
            </a:br>
            <a:r>
              <a:rPr lang="en-NL" sz="2400" dirty="0">
                <a:latin typeface="+mj-lt"/>
              </a:rPr>
              <a:t>	+ </a:t>
            </a:r>
            <a:r>
              <a:rPr lang="en-GB" sz="2400" dirty="0">
                <a:latin typeface="+mj-lt"/>
              </a:rPr>
              <a:t>N</a:t>
            </a:r>
            <a:r>
              <a:rPr lang="en-NL" sz="2400" dirty="0">
                <a:latin typeface="+mj-lt"/>
              </a:rPr>
              <a:t>auwelijks voorkennis nodig</a:t>
            </a:r>
          </a:p>
          <a:p>
            <a:pPr marL="0" indent="0">
              <a:buNone/>
            </a:pPr>
            <a:r>
              <a:rPr lang="en-NL" sz="2400" dirty="0">
                <a:latin typeface="+mj-lt"/>
              </a:rPr>
              <a:t>	+ Komt direct overeen met realiteit of makkelijk aanpasbaar</a:t>
            </a:r>
          </a:p>
          <a:p>
            <a:pPr marL="0" indent="0">
              <a:buNone/>
            </a:pPr>
            <a:r>
              <a:rPr lang="en-NL" sz="2400" dirty="0">
                <a:latin typeface="+mj-lt"/>
              </a:rPr>
              <a:t>	+ Universele techniek, overal toepasbaar</a:t>
            </a:r>
          </a:p>
        </p:txBody>
      </p:sp>
    </p:spTree>
    <p:extLst>
      <p:ext uri="{BB962C8B-B14F-4D97-AF65-F5344CB8AC3E}">
        <p14:creationId xmlns:p14="http://schemas.microsoft.com/office/powerpoint/2010/main" val="301964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0E1B-1307-EDD3-50DD-CD97D67E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 dirty="0"/>
              <a:t>Voorbeeld: simulatie kansspel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82DC8-65D7-13C4-E1F4-C6CD6E5D8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NL" b="1" dirty="0">
              <a:latin typeface="+mj-lt"/>
            </a:endParaRPr>
          </a:p>
          <a:p>
            <a:pPr marL="0" indent="0">
              <a:buNone/>
            </a:pPr>
            <a:r>
              <a:rPr lang="en-NL" b="1" dirty="0">
                <a:latin typeface="+mj-lt"/>
              </a:rPr>
              <a:t>Regels van het spel</a:t>
            </a:r>
          </a:p>
          <a:p>
            <a:pPr marL="0" indent="0">
              <a:buNone/>
            </a:pPr>
            <a:endParaRPr lang="en-NL" dirty="0">
              <a:latin typeface="+mj-lt"/>
            </a:endParaRPr>
          </a:p>
          <a:p>
            <a:pPr>
              <a:buFontTx/>
              <a:buChar char="-"/>
            </a:pPr>
            <a:r>
              <a:rPr lang="en-NL" sz="2400" dirty="0">
                <a:latin typeface="+mj-lt"/>
              </a:rPr>
              <a:t>Speler kan inzetten op </a:t>
            </a:r>
            <a:r>
              <a:rPr lang="en-NL" sz="2400" b="1" dirty="0">
                <a:latin typeface="+mj-lt"/>
              </a:rPr>
              <a:t>zwart</a:t>
            </a:r>
            <a:r>
              <a:rPr lang="en-NL" sz="2400" dirty="0">
                <a:latin typeface="+mj-lt"/>
              </a:rPr>
              <a:t> of </a:t>
            </a:r>
            <a:r>
              <a:rPr lang="en-NL" sz="2400" b="1" dirty="0">
                <a:solidFill>
                  <a:srgbClr val="FF0000"/>
                </a:solidFill>
                <a:latin typeface="+mj-lt"/>
              </a:rPr>
              <a:t>rood</a:t>
            </a:r>
            <a:endParaRPr lang="en-NL" sz="2400" dirty="0">
              <a:latin typeface="+mj-lt"/>
            </a:endParaRPr>
          </a:p>
          <a:p>
            <a:pPr>
              <a:buFontTx/>
              <a:buChar char="-"/>
            </a:pPr>
            <a:r>
              <a:rPr lang="en-NL" sz="2400" dirty="0">
                <a:latin typeface="+mj-lt"/>
              </a:rPr>
              <a:t>Inzet is </a:t>
            </a:r>
            <a:r>
              <a:rPr lang="en-NL" sz="2400" b="1" dirty="0">
                <a:latin typeface="+mj-lt"/>
              </a:rPr>
              <a:t>$10</a:t>
            </a:r>
            <a:endParaRPr lang="en-NL" sz="2400" dirty="0">
              <a:latin typeface="+mj-lt"/>
            </a:endParaRPr>
          </a:p>
          <a:p>
            <a:pPr>
              <a:buFontTx/>
              <a:buChar char="-"/>
            </a:pPr>
            <a:r>
              <a:rPr lang="en-NL" sz="2400" dirty="0">
                <a:latin typeface="+mj-lt"/>
              </a:rPr>
              <a:t>Kleur juist geraden is </a:t>
            </a:r>
            <a:r>
              <a:rPr lang="en-NL" sz="2400" b="1" dirty="0">
                <a:latin typeface="+mj-lt"/>
              </a:rPr>
              <a:t>verdubbeling</a:t>
            </a:r>
            <a:r>
              <a:rPr lang="en-NL" sz="2400" dirty="0">
                <a:latin typeface="+mj-lt"/>
              </a:rPr>
              <a:t> van de inzet dus </a:t>
            </a:r>
            <a:r>
              <a:rPr lang="en-NL" sz="2400" b="1" dirty="0">
                <a:latin typeface="+mj-lt"/>
              </a:rPr>
              <a:t>$20</a:t>
            </a:r>
          </a:p>
          <a:p>
            <a:pPr>
              <a:buFontTx/>
              <a:buChar char="-"/>
            </a:pPr>
            <a:r>
              <a:rPr lang="en-NL" sz="2400" dirty="0">
                <a:latin typeface="+mj-lt"/>
              </a:rPr>
              <a:t>Spel stopt als geld op is</a:t>
            </a:r>
          </a:p>
        </p:txBody>
      </p:sp>
    </p:spTree>
    <p:extLst>
      <p:ext uri="{BB962C8B-B14F-4D97-AF65-F5344CB8AC3E}">
        <p14:creationId xmlns:p14="http://schemas.microsoft.com/office/powerpoint/2010/main" val="370436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A0B4C524F55429CE2FD5B93B01F74" ma:contentTypeVersion="10" ma:contentTypeDescription="Create a new document." ma:contentTypeScope="" ma:versionID="f9aafbd4da08368b74f79f2a9f56fa2a">
  <xsd:schema xmlns:xsd="http://www.w3.org/2001/XMLSchema" xmlns:xs="http://www.w3.org/2001/XMLSchema" xmlns:p="http://schemas.microsoft.com/office/2006/metadata/properties" xmlns:ns2="ea016a50-4395-487d-ae85-89d5607ff42b" xmlns:ns3="1f7ab50f-86ca-4990-8cf2-d29dc34c52f9" targetNamespace="http://schemas.microsoft.com/office/2006/metadata/properties" ma:root="true" ma:fieldsID="401168ac5d126397fa03afd3a484a72a" ns2:_="" ns3:_="">
    <xsd:import namespace="ea016a50-4395-487d-ae85-89d5607ff42b"/>
    <xsd:import namespace="1f7ab50f-86ca-4990-8cf2-d29dc34c52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6a50-4395-487d-ae85-89d5607ff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5477cde-f098-4d32-ba13-c78038edde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7ab50f-86ca-4990-8cf2-d29dc34c52f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bc553c83-21a0-4f36-b48d-eeb13dd4fc9a}" ma:internalName="TaxCatchAll" ma:showField="CatchAllData" ma:web="1f7ab50f-86ca-4990-8cf2-d29dc34c52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a016a50-4395-487d-ae85-89d5607ff42b">
      <Terms xmlns="http://schemas.microsoft.com/office/infopath/2007/PartnerControls"/>
    </lcf76f155ced4ddcb4097134ff3c332f>
    <TaxCatchAll xmlns="1f7ab50f-86ca-4990-8cf2-d29dc34c52f9" xsi:nil="true"/>
  </documentManagement>
</p:properties>
</file>

<file path=customXml/itemProps1.xml><?xml version="1.0" encoding="utf-8"?>
<ds:datastoreItem xmlns:ds="http://schemas.openxmlformats.org/officeDocument/2006/customXml" ds:itemID="{7C9CB49D-AA7F-447B-B022-6AF8EBDDA881}"/>
</file>

<file path=customXml/itemProps2.xml><?xml version="1.0" encoding="utf-8"?>
<ds:datastoreItem xmlns:ds="http://schemas.openxmlformats.org/officeDocument/2006/customXml" ds:itemID="{7B096F8B-00A1-4EA7-A110-45FEEF622E9A}"/>
</file>

<file path=customXml/itemProps3.xml><?xml version="1.0" encoding="utf-8"?>
<ds:datastoreItem xmlns:ds="http://schemas.openxmlformats.org/officeDocument/2006/customXml" ds:itemID="{FEDEC439-309F-438A-9DFB-CDEB4AA2F040}"/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287</Words>
  <Application>Microsoft Macintosh PowerPoint</Application>
  <PresentationFormat>Widescreen</PresentationFormat>
  <Paragraphs>81</Paragraphs>
  <Slides>11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Office Theme</vt:lpstr>
      <vt:lpstr>De Monte-Carlo methode</vt:lpstr>
      <vt:lpstr>Dagplanning</vt:lpstr>
      <vt:lpstr>Google AI Documents Leak</vt:lpstr>
      <vt:lpstr>PowerPoint Presentation</vt:lpstr>
      <vt:lpstr>‘Monte-Carlo’</vt:lpstr>
      <vt:lpstr>Monte-Carlo simulaties?</vt:lpstr>
      <vt:lpstr>PowerPoint Presentation</vt:lpstr>
      <vt:lpstr>Waarom simulaties?</vt:lpstr>
      <vt:lpstr>Voorbeeld: simulatie kansspel</vt:lpstr>
      <vt:lpstr>Voorbeeld: simulatie kansspel</vt:lpstr>
      <vt:lpstr>Ingrediënten voor simulatie?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Monte-Carlo Simulaties</dc:title>
  <dc:creator>Hooff, R. van den (Ruud)</dc:creator>
  <cp:lastModifiedBy>Hooff, R. van den (Ruud)</cp:lastModifiedBy>
  <cp:revision>1</cp:revision>
  <dcterms:created xsi:type="dcterms:W3CDTF">2022-10-11T16:21:52Z</dcterms:created>
  <dcterms:modified xsi:type="dcterms:W3CDTF">2023-05-24T18:37:32Z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0x01010065DA0B4C524F55429CE2FD5B93B01F74</vt:lpwstr>
  </property>
</Properties>
</file>