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2" r:id="rId3"/>
    <p:sldId id="285" r:id="rId4"/>
    <p:sldId id="303" r:id="rId5"/>
    <p:sldId id="283" r:id="rId6"/>
    <p:sldId id="293" r:id="rId7"/>
    <p:sldId id="261" r:id="rId8"/>
    <p:sldId id="289" r:id="rId9"/>
    <p:sldId id="286" r:id="rId10"/>
    <p:sldId id="290" r:id="rId11"/>
    <p:sldId id="287" r:id="rId12"/>
    <p:sldId id="292" r:id="rId13"/>
    <p:sldId id="288" r:id="rId14"/>
    <p:sldId id="291" r:id="rId15"/>
    <p:sldId id="308" r:id="rId16"/>
    <p:sldId id="307" r:id="rId17"/>
    <p:sldId id="294" r:id="rId18"/>
    <p:sldId id="295" r:id="rId19"/>
    <p:sldId id="296" r:id="rId20"/>
    <p:sldId id="299" r:id="rId21"/>
    <p:sldId id="300" r:id="rId22"/>
    <p:sldId id="301" r:id="rId23"/>
    <p:sldId id="302" r:id="rId24"/>
    <p:sldId id="298" r:id="rId25"/>
    <p:sldId id="274" r:id="rId26"/>
    <p:sldId id="304" r:id="rId27"/>
    <p:sldId id="306" r:id="rId28"/>
    <p:sldId id="310" r:id="rId29"/>
    <p:sldId id="284" r:id="rId30"/>
    <p:sldId id="305" r:id="rId31"/>
    <p:sldId id="309" r:id="rId3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E3AC5-7E1F-7645-9759-6DD4602121C9}" v="23" dt="2023-06-13T20:21:27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5574"/>
  </p:normalViewPr>
  <p:slideViewPr>
    <p:cSldViewPr snapToGrid="0">
      <p:cViewPr varScale="1">
        <p:scale>
          <a:sx n="105" d="100"/>
          <a:sy n="105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ff, R. van den (Ruud)" userId="8d3e2dca-c4b1-475e-893d-a7935eb50cff" providerId="ADAL" clId="{27ED8CCF-A9D6-CF43-98AE-33CDEC50F264}"/>
    <pc:docChg chg="undo redo custSel addSld delSld modSld sldOrd">
      <pc:chgData name="Hooff, R. van den (Ruud)" userId="8d3e2dca-c4b1-475e-893d-a7935eb50cff" providerId="ADAL" clId="{27ED8CCF-A9D6-CF43-98AE-33CDEC50F264}" dt="2023-05-24T18:37:31.560" v="1076" actId="20577"/>
      <pc:docMkLst>
        <pc:docMk/>
      </pc:docMkLst>
      <pc:sldChg chg="modSp mod">
        <pc:chgData name="Hooff, R. van den (Ruud)" userId="8d3e2dca-c4b1-475e-893d-a7935eb50cff" providerId="ADAL" clId="{27ED8CCF-A9D6-CF43-98AE-33CDEC50F264}" dt="2023-05-24T17:56:07.614" v="665" actId="20577"/>
        <pc:sldMkLst>
          <pc:docMk/>
          <pc:sldMk cId="163244382" sldId="256"/>
        </pc:sldMkLst>
        <pc:spChg chg="mod">
          <ac:chgData name="Hooff, R. van den (Ruud)" userId="8d3e2dca-c4b1-475e-893d-a7935eb50cff" providerId="ADAL" clId="{27ED8CCF-A9D6-CF43-98AE-33CDEC50F264}" dt="2023-05-24T17:56:07.614" v="665" actId="20577"/>
          <ac:spMkLst>
            <pc:docMk/>
            <pc:sldMk cId="163244382" sldId="256"/>
            <ac:spMk id="2" creationId="{C2AECCA3-2611-D666-DDAE-55E59E1B543C}"/>
          </ac:spMkLst>
        </pc:spChg>
        <pc:spChg chg="mod">
          <ac:chgData name="Hooff, R. van den (Ruud)" userId="8d3e2dca-c4b1-475e-893d-a7935eb50cff" providerId="ADAL" clId="{27ED8CCF-A9D6-CF43-98AE-33CDEC50F264}" dt="2023-05-24T17:55:55.161" v="655" actId="20577"/>
          <ac:spMkLst>
            <pc:docMk/>
            <pc:sldMk cId="163244382" sldId="256"/>
            <ac:spMk id="3" creationId="{390B8717-DED8-E10B-F4C6-87DF3EE21DFA}"/>
          </ac:spMkLst>
        </pc:spChg>
      </pc:sldChg>
      <pc:sldChg chg="del">
        <pc:chgData name="Hooff, R. van den (Ruud)" userId="8d3e2dca-c4b1-475e-893d-a7935eb50cff" providerId="ADAL" clId="{27ED8CCF-A9D6-CF43-98AE-33CDEC50F264}" dt="2023-05-24T11:17:54.463" v="0" actId="2696"/>
        <pc:sldMkLst>
          <pc:docMk/>
          <pc:sldMk cId="1522123923" sldId="257"/>
        </pc:sldMkLst>
      </pc:sldChg>
      <pc:sldChg chg="modSp add del mod ord">
        <pc:chgData name="Hooff, R. van den (Ruud)" userId="8d3e2dca-c4b1-475e-893d-a7935eb50cff" providerId="ADAL" clId="{27ED8CCF-A9D6-CF43-98AE-33CDEC50F264}" dt="2023-05-24T18:02:45.067" v="900" actId="20577"/>
        <pc:sldMkLst>
          <pc:docMk/>
          <pc:sldMk cId="1665398733" sldId="258"/>
        </pc:sldMkLst>
        <pc:spChg chg="mod">
          <ac:chgData name="Hooff, R. van den (Ruud)" userId="8d3e2dca-c4b1-475e-893d-a7935eb50cff" providerId="ADAL" clId="{27ED8CCF-A9D6-CF43-98AE-33CDEC50F264}" dt="2023-05-24T18:02:45.067" v="900" actId="20577"/>
          <ac:spMkLst>
            <pc:docMk/>
            <pc:sldMk cId="1665398733" sldId="258"/>
            <ac:spMk id="3" creationId="{63BD6C2E-6950-8999-90F7-82A3E98C54EB}"/>
          </ac:spMkLst>
        </pc:spChg>
        <pc:picChg chg="mod">
          <ac:chgData name="Hooff, R. van den (Ruud)" userId="8d3e2dca-c4b1-475e-893d-a7935eb50cff" providerId="ADAL" clId="{27ED8CCF-A9D6-CF43-98AE-33CDEC50F264}" dt="2023-05-24T18:00:00.672" v="754" actId="1036"/>
          <ac:picMkLst>
            <pc:docMk/>
            <pc:sldMk cId="1665398733" sldId="258"/>
            <ac:picMk id="7" creationId="{77D3452E-D2B6-EA69-7AED-B3B8037DDBFD}"/>
          </ac:picMkLst>
        </pc:picChg>
      </pc:sldChg>
      <pc:sldChg chg="del">
        <pc:chgData name="Hooff, R. van den (Ruud)" userId="8d3e2dca-c4b1-475e-893d-a7935eb50cff" providerId="ADAL" clId="{27ED8CCF-A9D6-CF43-98AE-33CDEC50F264}" dt="2023-05-24T16:51:30.202" v="101" actId="2696"/>
        <pc:sldMkLst>
          <pc:docMk/>
          <pc:sldMk cId="2346067958" sldId="259"/>
        </pc:sldMkLst>
      </pc:sldChg>
      <pc:sldChg chg="modSp mod">
        <pc:chgData name="Hooff, R. van den (Ruud)" userId="8d3e2dca-c4b1-475e-893d-a7935eb50cff" providerId="ADAL" clId="{27ED8CCF-A9D6-CF43-98AE-33CDEC50F264}" dt="2023-05-24T16:56:17.087" v="174" actId="3626"/>
        <pc:sldMkLst>
          <pc:docMk/>
          <pc:sldMk cId="735646523" sldId="260"/>
        </pc:sldMkLst>
        <pc:spChg chg="mod">
          <ac:chgData name="Hooff, R. van den (Ruud)" userId="8d3e2dca-c4b1-475e-893d-a7935eb50cff" providerId="ADAL" clId="{27ED8CCF-A9D6-CF43-98AE-33CDEC50F264}" dt="2023-05-24T16:56:17.087" v="174" actId="3626"/>
          <ac:spMkLst>
            <pc:docMk/>
            <pc:sldMk cId="735646523" sldId="260"/>
            <ac:spMk id="3" creationId="{63BD6C2E-6950-8999-90F7-82A3E98C54EB}"/>
          </ac:spMkLst>
        </pc:spChg>
        <pc:picChg chg="mod">
          <ac:chgData name="Hooff, R. van den (Ruud)" userId="8d3e2dca-c4b1-475e-893d-a7935eb50cff" providerId="ADAL" clId="{27ED8CCF-A9D6-CF43-98AE-33CDEC50F264}" dt="2023-05-24T16:56:00.395" v="173" actId="1076"/>
          <ac:picMkLst>
            <pc:docMk/>
            <pc:sldMk cId="735646523" sldId="260"/>
            <ac:picMk id="4" creationId="{4A0501D5-43ED-9069-6273-CADF489485E9}"/>
          </ac:picMkLst>
        </pc:picChg>
      </pc:sldChg>
      <pc:sldChg chg="modSp mod ord">
        <pc:chgData name="Hooff, R. van den (Ruud)" userId="8d3e2dca-c4b1-475e-893d-a7935eb50cff" providerId="ADAL" clId="{27ED8CCF-A9D6-CF43-98AE-33CDEC50F264}" dt="2023-05-24T18:03:19.959" v="911" actId="15"/>
        <pc:sldMkLst>
          <pc:docMk/>
          <pc:sldMk cId="4003997940" sldId="262"/>
        </pc:sldMkLst>
        <pc:spChg chg="mod">
          <ac:chgData name="Hooff, R. van den (Ruud)" userId="8d3e2dca-c4b1-475e-893d-a7935eb50cff" providerId="ADAL" clId="{27ED8CCF-A9D6-CF43-98AE-33CDEC50F264}" dt="2023-05-24T16:53:37.897" v="146" actId="20577"/>
          <ac:spMkLst>
            <pc:docMk/>
            <pc:sldMk cId="4003997940" sldId="262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27ED8CCF-A9D6-CF43-98AE-33CDEC50F264}" dt="2023-05-24T18:03:19.959" v="911" actId="15"/>
          <ac:spMkLst>
            <pc:docMk/>
            <pc:sldMk cId="4003997940" sldId="262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7:40:57.075" v="399" actId="1076"/>
        <pc:sldMkLst>
          <pc:docMk/>
          <pc:sldMk cId="1691991613" sldId="263"/>
        </pc:sldMkLst>
        <pc:picChg chg="mod">
          <ac:chgData name="Hooff, R. van den (Ruud)" userId="8d3e2dca-c4b1-475e-893d-a7935eb50cff" providerId="ADAL" clId="{27ED8CCF-A9D6-CF43-98AE-33CDEC50F264}" dt="2023-05-24T17:40:57.075" v="399" actId="1076"/>
          <ac:picMkLst>
            <pc:docMk/>
            <pc:sldMk cId="1691991613" sldId="263"/>
            <ac:picMk id="4" creationId="{DE4CA36F-E779-96BD-FDA4-B25A7EB69A66}"/>
          </ac:picMkLst>
        </pc:picChg>
      </pc:sldChg>
      <pc:sldChg chg="modSp del mod ord">
        <pc:chgData name="Hooff, R. van den (Ruud)" userId="8d3e2dca-c4b1-475e-893d-a7935eb50cff" providerId="ADAL" clId="{27ED8CCF-A9D6-CF43-98AE-33CDEC50F264}" dt="2023-05-24T16:53:30.138" v="135" actId="2696"/>
        <pc:sldMkLst>
          <pc:docMk/>
          <pc:sldMk cId="1328323309" sldId="264"/>
        </pc:sldMkLst>
        <pc:spChg chg="mod">
          <ac:chgData name="Hooff, R. van den (Ruud)" userId="8d3e2dca-c4b1-475e-893d-a7935eb50cff" providerId="ADAL" clId="{27ED8CCF-A9D6-CF43-98AE-33CDEC50F264}" dt="2023-05-24T16:53:17.589" v="134" actId="20577"/>
          <ac:spMkLst>
            <pc:docMk/>
            <pc:sldMk cId="1328323309" sldId="264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7:46:29.805" v="502" actId="20577"/>
        <pc:sldMkLst>
          <pc:docMk/>
          <pc:sldMk cId="370436606" sldId="265"/>
        </pc:sldMkLst>
        <pc:spChg chg="mod">
          <ac:chgData name="Hooff, R. van den (Ruud)" userId="8d3e2dca-c4b1-475e-893d-a7935eb50cff" providerId="ADAL" clId="{27ED8CCF-A9D6-CF43-98AE-33CDEC50F264}" dt="2023-05-24T17:46:29.805" v="502" actId="20577"/>
          <ac:spMkLst>
            <pc:docMk/>
            <pc:sldMk cId="370436606" sldId="265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7:58:31.222" v="735" actId="5793"/>
        <pc:sldMkLst>
          <pc:docMk/>
          <pc:sldMk cId="3695903104" sldId="266"/>
        </pc:sldMkLst>
        <pc:spChg chg="mod">
          <ac:chgData name="Hooff, R. van den (Ruud)" userId="8d3e2dca-c4b1-475e-893d-a7935eb50cff" providerId="ADAL" clId="{27ED8CCF-A9D6-CF43-98AE-33CDEC50F264}" dt="2023-05-24T17:58:31.222" v="735" actId="5793"/>
          <ac:spMkLst>
            <pc:docMk/>
            <pc:sldMk cId="3695903104" sldId="266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8:09:53.868" v="1061" actId="20577"/>
        <pc:sldMkLst>
          <pc:docMk/>
          <pc:sldMk cId="559048113" sldId="267"/>
        </pc:sldMkLst>
        <pc:spChg chg="mod">
          <ac:chgData name="Hooff, R. van den (Ruud)" userId="8d3e2dca-c4b1-475e-893d-a7935eb50cff" providerId="ADAL" clId="{27ED8CCF-A9D6-CF43-98AE-33CDEC50F264}" dt="2023-05-24T18:09:53.868" v="1061" actId="20577"/>
          <ac:spMkLst>
            <pc:docMk/>
            <pc:sldMk cId="559048113" sldId="267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8:05:35.114" v="942" actId="20577"/>
        <pc:sldMkLst>
          <pc:docMk/>
          <pc:sldMk cId="3019649738" sldId="268"/>
        </pc:sldMkLst>
        <pc:spChg chg="mod">
          <ac:chgData name="Hooff, R. van den (Ruud)" userId="8d3e2dca-c4b1-475e-893d-a7935eb50cff" providerId="ADAL" clId="{27ED8CCF-A9D6-CF43-98AE-33CDEC50F264}" dt="2023-05-24T18:04:28.221" v="912" actId="20577"/>
          <ac:spMkLst>
            <pc:docMk/>
            <pc:sldMk cId="3019649738" sldId="268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27ED8CCF-A9D6-CF43-98AE-33CDEC50F264}" dt="2023-05-24T18:05:35.114" v="942" actId="20577"/>
          <ac:spMkLst>
            <pc:docMk/>
            <pc:sldMk cId="3019649738" sldId="268"/>
            <ac:spMk id="3" creationId="{B0982DC8-65D7-13C4-E1F4-C6CD6E5D8C0A}"/>
          </ac:spMkLst>
        </pc:spChg>
      </pc:sldChg>
      <pc:sldChg chg="modSp mod modNotesTx">
        <pc:chgData name="Hooff, R. van den (Ruud)" userId="8d3e2dca-c4b1-475e-893d-a7935eb50cff" providerId="ADAL" clId="{27ED8CCF-A9D6-CF43-98AE-33CDEC50F264}" dt="2023-05-24T18:37:31.560" v="1076" actId="20577"/>
        <pc:sldMkLst>
          <pc:docMk/>
          <pc:sldMk cId="2390625331" sldId="269"/>
        </pc:sldMkLst>
        <pc:spChg chg="mod">
          <ac:chgData name="Hooff, R. van den (Ruud)" userId="8d3e2dca-c4b1-475e-893d-a7935eb50cff" providerId="ADAL" clId="{27ED8CCF-A9D6-CF43-98AE-33CDEC50F264}" dt="2023-05-24T18:37:31.560" v="1076" actId="20577"/>
          <ac:spMkLst>
            <pc:docMk/>
            <pc:sldMk cId="2390625331" sldId="269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27ED8CCF-A9D6-CF43-98AE-33CDEC50F264}" dt="2023-05-24T18:37:21.981" v="1074" actId="20577"/>
          <ac:spMkLst>
            <pc:docMk/>
            <pc:sldMk cId="2390625331" sldId="269"/>
            <ac:spMk id="3" creationId="{B0982DC8-65D7-13C4-E1F4-C6CD6E5D8C0A}"/>
          </ac:spMkLst>
        </pc:spChg>
      </pc:sldChg>
      <pc:sldChg chg="addSp delSp modSp new mod ord setBg">
        <pc:chgData name="Hooff, R. van den (Ruud)" userId="8d3e2dca-c4b1-475e-893d-a7935eb50cff" providerId="ADAL" clId="{27ED8CCF-A9D6-CF43-98AE-33CDEC50F264}" dt="2023-05-24T17:33:11.641" v="250" actId="1076"/>
        <pc:sldMkLst>
          <pc:docMk/>
          <pc:sldMk cId="346329633" sldId="270"/>
        </pc:sldMkLst>
        <pc:spChg chg="mod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2" creationId="{E9357DE5-8B5D-FD08-DF3B-F3309DC5748B}"/>
          </ac:spMkLst>
        </pc:spChg>
        <pc:spChg chg="mod ord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3" creationId="{6CB14B77-9D7B-5EE4-CFDF-AA95D5D3836E}"/>
          </ac:spMkLst>
        </pc:spChg>
        <pc:spChg chg="add del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1031" creationId="{3346177D-ADC4-4968-B747-5CFCD390B5B9}"/>
          </ac:spMkLst>
        </pc:spChg>
        <pc:spChg chg="add del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1033" creationId="{0844A943-BF79-4FEA-ABB1-3BD54D236606}"/>
          </ac:spMkLst>
        </pc:spChg>
        <pc:spChg chg="add del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1035" creationId="{6437CC72-F4A8-4DC3-AFAB-D22C482C8100}"/>
          </ac:spMkLst>
        </pc:spChg>
        <pc:picChg chg="add mod">
          <ac:chgData name="Hooff, R. van den (Ruud)" userId="8d3e2dca-c4b1-475e-893d-a7935eb50cff" providerId="ADAL" clId="{27ED8CCF-A9D6-CF43-98AE-33CDEC50F264}" dt="2023-05-24T17:33:11.641" v="250" actId="1076"/>
          <ac:picMkLst>
            <pc:docMk/>
            <pc:sldMk cId="346329633" sldId="270"/>
            <ac:picMk id="1026" creationId="{721DA608-6168-4AC0-950A-49484D9D8D5B}"/>
          </ac:picMkLst>
        </pc:picChg>
      </pc:sldChg>
      <pc:sldChg chg="del">
        <pc:chgData name="Hooff, R. van den (Ruud)" userId="8d3e2dca-c4b1-475e-893d-a7935eb50cff" providerId="ADAL" clId="{27ED8CCF-A9D6-CF43-98AE-33CDEC50F264}" dt="2023-05-24T11:19:44.886" v="1" actId="2696"/>
        <pc:sldMkLst>
          <pc:docMk/>
          <pc:sldMk cId="1979098853" sldId="272"/>
        </pc:sldMkLst>
      </pc:sldChg>
    </pc:docChg>
  </pc:docChgLst>
  <pc:docChgLst>
    <pc:chgData name="Hooff, R. van den (Ruud)" userId="8d3e2dca-c4b1-475e-893d-a7935eb50cff" providerId="ADAL" clId="{E93FBD2D-6354-A54F-80F9-5081DFF6778B}"/>
    <pc:docChg chg="undo redo custSel addSld delSld modSld sldOrd">
      <pc:chgData name="Hooff, R. van den (Ruud)" userId="8d3e2dca-c4b1-475e-893d-a7935eb50cff" providerId="ADAL" clId="{E93FBD2D-6354-A54F-80F9-5081DFF6778B}" dt="2023-06-01T06:57:28.918" v="2573" actId="255"/>
      <pc:docMkLst>
        <pc:docMk/>
      </pc:docMkLst>
      <pc:sldChg chg="addSp delSp modSp mod">
        <pc:chgData name="Hooff, R. van den (Ruud)" userId="8d3e2dca-c4b1-475e-893d-a7935eb50cff" providerId="ADAL" clId="{E93FBD2D-6354-A54F-80F9-5081DFF6778B}" dt="2023-05-31T09:46:29.732" v="73" actId="1076"/>
        <pc:sldMkLst>
          <pc:docMk/>
          <pc:sldMk cId="163244382" sldId="256"/>
        </pc:sldMkLst>
        <pc:spChg chg="mod">
          <ac:chgData name="Hooff, R. van den (Ruud)" userId="8d3e2dca-c4b1-475e-893d-a7935eb50cff" providerId="ADAL" clId="{E93FBD2D-6354-A54F-80F9-5081DFF6778B}" dt="2023-05-31T09:45:22.920" v="23" actId="5793"/>
          <ac:spMkLst>
            <pc:docMk/>
            <pc:sldMk cId="163244382" sldId="256"/>
            <ac:spMk id="2" creationId="{C2AECCA3-2611-D666-DDAE-55E59E1B543C}"/>
          </ac:spMkLst>
        </pc:spChg>
        <pc:spChg chg="mod">
          <ac:chgData name="Hooff, R. van den (Ruud)" userId="8d3e2dca-c4b1-475e-893d-a7935eb50cff" providerId="ADAL" clId="{E93FBD2D-6354-A54F-80F9-5081DFF6778B}" dt="2023-05-31T09:45:48.564" v="65" actId="20577"/>
          <ac:spMkLst>
            <pc:docMk/>
            <pc:sldMk cId="163244382" sldId="256"/>
            <ac:spMk id="3" creationId="{390B8717-DED8-E10B-F4C6-87DF3EE21DFA}"/>
          </ac:spMkLst>
        </pc:spChg>
        <pc:spChg chg="add del mod">
          <ac:chgData name="Hooff, R. van den (Ruud)" userId="8d3e2dca-c4b1-475e-893d-a7935eb50cff" providerId="ADAL" clId="{E93FBD2D-6354-A54F-80F9-5081DFF6778B}" dt="2023-05-31T09:46:18.009" v="70" actId="767"/>
          <ac:spMkLst>
            <pc:docMk/>
            <pc:sldMk cId="163244382" sldId="256"/>
            <ac:spMk id="4" creationId="{6A569B54-D0FA-2E65-CB6E-9BB94DD36D47}"/>
          </ac:spMkLst>
        </pc:spChg>
        <pc:picChg chg="mod">
          <ac:chgData name="Hooff, R. van den (Ruud)" userId="8d3e2dca-c4b1-475e-893d-a7935eb50cff" providerId="ADAL" clId="{E93FBD2D-6354-A54F-80F9-5081DFF6778B}" dt="2023-05-31T09:46:29.732" v="73" actId="1076"/>
          <ac:picMkLst>
            <pc:docMk/>
            <pc:sldMk cId="163244382" sldId="256"/>
            <ac:picMk id="5" creationId="{0BEEAFDD-8197-DFD3-B92A-520B3BCCCAC5}"/>
          </ac:picMkLst>
        </pc:picChg>
      </pc:sldChg>
      <pc:sldChg chg="del">
        <pc:chgData name="Hooff, R. van den (Ruud)" userId="8d3e2dca-c4b1-475e-893d-a7935eb50cff" providerId="ADAL" clId="{E93FBD2D-6354-A54F-80F9-5081DFF6778B}" dt="2023-05-31T10:00:59.709" v="553" actId="2696"/>
        <pc:sldMkLst>
          <pc:docMk/>
          <pc:sldMk cId="1665398733" sldId="258"/>
        </pc:sldMkLst>
      </pc:sldChg>
      <pc:sldChg chg="del">
        <pc:chgData name="Hooff, R. van den (Ruud)" userId="8d3e2dca-c4b1-475e-893d-a7935eb50cff" providerId="ADAL" clId="{E93FBD2D-6354-A54F-80F9-5081DFF6778B}" dt="2023-05-31T09:51:20.192" v="224" actId="2696"/>
        <pc:sldMkLst>
          <pc:docMk/>
          <pc:sldMk cId="735646523" sldId="260"/>
        </pc:sldMkLst>
      </pc:sldChg>
      <pc:sldChg chg="modSp mod">
        <pc:chgData name="Hooff, R. van den (Ruud)" userId="8d3e2dca-c4b1-475e-893d-a7935eb50cff" providerId="ADAL" clId="{E93FBD2D-6354-A54F-80F9-5081DFF6778B}" dt="2023-05-31T16:00:47.782" v="2534" actId="27636"/>
        <pc:sldMkLst>
          <pc:docMk/>
          <pc:sldMk cId="4003997940" sldId="262"/>
        </pc:sldMkLst>
        <pc:spChg chg="mod">
          <ac:chgData name="Hooff, R. van den (Ruud)" userId="8d3e2dca-c4b1-475e-893d-a7935eb50cff" providerId="ADAL" clId="{E93FBD2D-6354-A54F-80F9-5081DFF6778B}" dt="2023-05-31T16:00:47.782" v="2534" actId="27636"/>
          <ac:spMkLst>
            <pc:docMk/>
            <pc:sldMk cId="4003997940" sldId="262"/>
            <ac:spMk id="3" creationId="{B0982DC8-65D7-13C4-E1F4-C6CD6E5D8C0A}"/>
          </ac:spMkLst>
        </pc:spChg>
      </pc:sldChg>
      <pc:sldChg chg="del">
        <pc:chgData name="Hooff, R. van den (Ruud)" userId="8d3e2dca-c4b1-475e-893d-a7935eb50cff" providerId="ADAL" clId="{E93FBD2D-6354-A54F-80F9-5081DFF6778B}" dt="2023-05-31T10:29:00.847" v="554" actId="2696"/>
        <pc:sldMkLst>
          <pc:docMk/>
          <pc:sldMk cId="1691991613" sldId="263"/>
        </pc:sldMkLst>
      </pc:sldChg>
      <pc:sldChg chg="modSp del mod">
        <pc:chgData name="Hooff, R. van den (Ruud)" userId="8d3e2dca-c4b1-475e-893d-a7935eb50cff" providerId="ADAL" clId="{E93FBD2D-6354-A54F-80F9-5081DFF6778B}" dt="2023-05-31T11:35:18.963" v="1421" actId="2696"/>
        <pc:sldMkLst>
          <pc:docMk/>
          <pc:sldMk cId="370436606" sldId="265"/>
        </pc:sldMkLst>
        <pc:spChg chg="mod">
          <ac:chgData name="Hooff, R. van den (Ruud)" userId="8d3e2dca-c4b1-475e-893d-a7935eb50cff" providerId="ADAL" clId="{E93FBD2D-6354-A54F-80F9-5081DFF6778B}" dt="2023-05-31T11:35:09.115" v="1420" actId="5793"/>
          <ac:spMkLst>
            <pc:docMk/>
            <pc:sldMk cId="370436606" sldId="265"/>
            <ac:spMk id="2" creationId="{3C840E1B-1307-EDD3-50DD-CD97D67E88CF}"/>
          </ac:spMkLst>
        </pc:spChg>
      </pc:sldChg>
      <pc:sldChg chg="modSp mod">
        <pc:chgData name="Hooff, R. van den (Ruud)" userId="8d3e2dca-c4b1-475e-893d-a7935eb50cff" providerId="ADAL" clId="{E93FBD2D-6354-A54F-80F9-5081DFF6778B}" dt="2023-05-31T16:01:19.010" v="2537" actId="115"/>
        <pc:sldMkLst>
          <pc:docMk/>
          <pc:sldMk cId="3695903104" sldId="266"/>
        </pc:sldMkLst>
        <pc:spChg chg="mod">
          <ac:chgData name="Hooff, R. van den (Ruud)" userId="8d3e2dca-c4b1-475e-893d-a7935eb50cff" providerId="ADAL" clId="{E93FBD2D-6354-A54F-80F9-5081DFF6778B}" dt="2023-05-31T16:01:19.010" v="2537" actId="115"/>
          <ac:spMkLst>
            <pc:docMk/>
            <pc:sldMk cId="3695903104" sldId="266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E93FBD2D-6354-A54F-80F9-5081DFF6778B}" dt="2023-05-31T09:55:22.645" v="341" actId="5793"/>
          <ac:spMkLst>
            <pc:docMk/>
            <pc:sldMk cId="3695903104" sldId="266"/>
            <ac:spMk id="3" creationId="{B0982DC8-65D7-13C4-E1F4-C6CD6E5D8C0A}"/>
          </ac:spMkLst>
        </pc:spChg>
      </pc:sldChg>
      <pc:sldChg chg="del">
        <pc:chgData name="Hooff, R. van den (Ruud)" userId="8d3e2dca-c4b1-475e-893d-a7935eb50cff" providerId="ADAL" clId="{E93FBD2D-6354-A54F-80F9-5081DFF6778B}" dt="2023-05-31T11:35:18.963" v="1421" actId="2696"/>
        <pc:sldMkLst>
          <pc:docMk/>
          <pc:sldMk cId="559048113" sldId="267"/>
        </pc:sldMkLst>
      </pc:sldChg>
      <pc:sldChg chg="addSp delSp modSp mod">
        <pc:chgData name="Hooff, R. van den (Ruud)" userId="8d3e2dca-c4b1-475e-893d-a7935eb50cff" providerId="ADAL" clId="{E93FBD2D-6354-A54F-80F9-5081DFF6778B}" dt="2023-05-31T15:34:47.117" v="2459" actId="20577"/>
        <pc:sldMkLst>
          <pc:docMk/>
          <pc:sldMk cId="3019649738" sldId="268"/>
        </pc:sldMkLst>
        <pc:spChg chg="mod">
          <ac:chgData name="Hooff, R. van den (Ruud)" userId="8d3e2dca-c4b1-475e-893d-a7935eb50cff" providerId="ADAL" clId="{E93FBD2D-6354-A54F-80F9-5081DFF6778B}" dt="2023-05-31T12:29:30.170" v="1633" actId="20577"/>
          <ac:spMkLst>
            <pc:docMk/>
            <pc:sldMk cId="3019649738" sldId="268"/>
            <ac:spMk id="2" creationId="{3C840E1B-1307-EDD3-50DD-CD97D67E88CF}"/>
          </ac:spMkLst>
        </pc:spChg>
        <pc:spChg chg="del mod">
          <ac:chgData name="Hooff, R. van den (Ruud)" userId="8d3e2dca-c4b1-475e-893d-a7935eb50cff" providerId="ADAL" clId="{E93FBD2D-6354-A54F-80F9-5081DFF6778B}" dt="2023-05-31T10:37:05.183" v="741" actId="478"/>
          <ac:spMkLst>
            <pc:docMk/>
            <pc:sldMk cId="3019649738" sldId="268"/>
            <ac:spMk id="3" creationId="{B0982DC8-65D7-13C4-E1F4-C6CD6E5D8C0A}"/>
          </ac:spMkLst>
        </pc:spChg>
        <pc:spChg chg="add del mod">
          <ac:chgData name="Hooff, R. van den (Ruud)" userId="8d3e2dca-c4b1-475e-893d-a7935eb50cff" providerId="ADAL" clId="{E93FBD2D-6354-A54F-80F9-5081DFF6778B}" dt="2023-05-31T10:37:09.019" v="743" actId="478"/>
          <ac:spMkLst>
            <pc:docMk/>
            <pc:sldMk cId="3019649738" sldId="268"/>
            <ac:spMk id="5" creationId="{4B0B7701-7CF2-774A-DFA9-EED39590831B}"/>
          </ac:spMkLst>
        </pc:spChg>
        <pc:spChg chg="add del mod">
          <ac:chgData name="Hooff, R. van den (Ruud)" userId="8d3e2dca-c4b1-475e-893d-a7935eb50cff" providerId="ADAL" clId="{E93FBD2D-6354-A54F-80F9-5081DFF6778B}" dt="2023-05-31T10:52:29.826" v="949" actId="478"/>
          <ac:spMkLst>
            <pc:docMk/>
            <pc:sldMk cId="3019649738" sldId="268"/>
            <ac:spMk id="9" creationId="{2909C81A-5810-E030-C963-303532BC84E0}"/>
          </ac:spMkLst>
        </pc:spChg>
        <pc:spChg chg="add del mod">
          <ac:chgData name="Hooff, R. van den (Ruud)" userId="8d3e2dca-c4b1-475e-893d-a7935eb50cff" providerId="ADAL" clId="{E93FBD2D-6354-A54F-80F9-5081DFF6778B}" dt="2023-05-31T10:52:29.826" v="949" actId="478"/>
          <ac:spMkLst>
            <pc:docMk/>
            <pc:sldMk cId="3019649738" sldId="268"/>
            <ac:spMk id="10" creationId="{2C6A890E-55B5-1C9C-A8A5-8FEAE183BBD4}"/>
          </ac:spMkLst>
        </pc:spChg>
        <pc:spChg chg="add del mod">
          <ac:chgData name="Hooff, R. van den (Ruud)" userId="8d3e2dca-c4b1-475e-893d-a7935eb50cff" providerId="ADAL" clId="{E93FBD2D-6354-A54F-80F9-5081DFF6778B}" dt="2023-05-31T10:52:26.994" v="948" actId="478"/>
          <ac:spMkLst>
            <pc:docMk/>
            <pc:sldMk cId="3019649738" sldId="268"/>
            <ac:spMk id="12" creationId="{9C7A228A-B858-51C6-946F-14A2231862C5}"/>
          </ac:spMkLst>
        </pc:spChg>
        <pc:spChg chg="add del mod">
          <ac:chgData name="Hooff, R. van den (Ruud)" userId="8d3e2dca-c4b1-475e-893d-a7935eb50cff" providerId="ADAL" clId="{E93FBD2D-6354-A54F-80F9-5081DFF6778B}" dt="2023-05-31T10:52:26.994" v="948" actId="478"/>
          <ac:spMkLst>
            <pc:docMk/>
            <pc:sldMk cId="3019649738" sldId="268"/>
            <ac:spMk id="13" creationId="{5FFD9557-D2BF-85B9-03E3-8E843491C827}"/>
          </ac:spMkLst>
        </pc:spChg>
        <pc:spChg chg="add mod">
          <ac:chgData name="Hooff, R. van den (Ruud)" userId="8d3e2dca-c4b1-475e-893d-a7935eb50cff" providerId="ADAL" clId="{E93FBD2D-6354-A54F-80F9-5081DFF6778B}" dt="2023-05-31T11:17:52.005" v="1343" actId="1076"/>
          <ac:spMkLst>
            <pc:docMk/>
            <pc:sldMk cId="3019649738" sldId="268"/>
            <ac:spMk id="15" creationId="{7F5CAA38-2AFD-93F7-4963-6B42975C183A}"/>
          </ac:spMkLst>
        </pc:spChg>
        <pc:spChg chg="add mod">
          <ac:chgData name="Hooff, R. van den (Ruud)" userId="8d3e2dca-c4b1-475e-893d-a7935eb50cff" providerId="ADAL" clId="{E93FBD2D-6354-A54F-80F9-5081DFF6778B}" dt="2023-05-31T11:17:22.358" v="1342" actId="207"/>
          <ac:spMkLst>
            <pc:docMk/>
            <pc:sldMk cId="3019649738" sldId="268"/>
            <ac:spMk id="16" creationId="{74228B63-54A1-E5D3-5CBD-AAEC884FE7BB}"/>
          </ac:spMkLst>
        </pc:spChg>
        <pc:graphicFrameChg chg="add del">
          <ac:chgData name="Hooff, R. van den (Ruud)" userId="8d3e2dca-c4b1-475e-893d-a7935eb50cff" providerId="ADAL" clId="{E93FBD2D-6354-A54F-80F9-5081DFF6778B}" dt="2023-05-31T10:38:27.535" v="745" actId="3680"/>
          <ac:graphicFrameMkLst>
            <pc:docMk/>
            <pc:sldMk cId="3019649738" sldId="268"/>
            <ac:graphicFrameMk id="6" creationId="{C8BA829F-96B8-97AA-08E8-AA653209B4FF}"/>
          </ac:graphicFrameMkLst>
        </pc:graphicFrameChg>
        <pc:graphicFrameChg chg="add del">
          <ac:chgData name="Hooff, R. van den (Ruud)" userId="8d3e2dca-c4b1-475e-893d-a7935eb50cff" providerId="ADAL" clId="{E93FBD2D-6354-A54F-80F9-5081DFF6778B}" dt="2023-05-31T10:38:37.163" v="747" actId="3680"/>
          <ac:graphicFrameMkLst>
            <pc:docMk/>
            <pc:sldMk cId="3019649738" sldId="268"/>
            <ac:graphicFrameMk id="7" creationId="{2C3C47C8-45E0-CDD1-6823-9AD07BA27E7B}"/>
          </ac:graphicFrameMkLst>
        </pc:graphicFrameChg>
        <pc:graphicFrameChg chg="add del mod modGraphic">
          <ac:chgData name="Hooff, R. van den (Ruud)" userId="8d3e2dca-c4b1-475e-893d-a7935eb50cff" providerId="ADAL" clId="{E93FBD2D-6354-A54F-80F9-5081DFF6778B}" dt="2023-05-31T10:45:17.484" v="896" actId="478"/>
          <ac:graphicFrameMkLst>
            <pc:docMk/>
            <pc:sldMk cId="3019649738" sldId="268"/>
            <ac:graphicFrameMk id="8" creationId="{60790EB8-79B4-C1A1-5E71-44AAD387EC13}"/>
          </ac:graphicFrameMkLst>
        </pc:graphicFrameChg>
        <pc:graphicFrameChg chg="add del mod modGraphic">
          <ac:chgData name="Hooff, R. van den (Ruud)" userId="8d3e2dca-c4b1-475e-893d-a7935eb50cff" providerId="ADAL" clId="{E93FBD2D-6354-A54F-80F9-5081DFF6778B}" dt="2023-05-31T10:52:26.994" v="948" actId="478"/>
          <ac:graphicFrameMkLst>
            <pc:docMk/>
            <pc:sldMk cId="3019649738" sldId="268"/>
            <ac:graphicFrameMk id="11" creationId="{5B3E919F-E96B-33F7-8D0B-47AC4A92CAE0}"/>
          </ac:graphicFrameMkLst>
        </pc:graphicFrameChg>
        <pc:graphicFrameChg chg="add mod modGraphic">
          <ac:chgData name="Hooff, R. van den (Ruud)" userId="8d3e2dca-c4b1-475e-893d-a7935eb50cff" providerId="ADAL" clId="{E93FBD2D-6354-A54F-80F9-5081DFF6778B}" dt="2023-05-31T15:34:47.117" v="2459" actId="20577"/>
          <ac:graphicFrameMkLst>
            <pc:docMk/>
            <pc:sldMk cId="3019649738" sldId="268"/>
            <ac:graphicFrameMk id="14" creationId="{DD5E213E-63A9-89A6-CA2D-58B33075747B}"/>
          </ac:graphicFrameMkLst>
        </pc:graphicFrameChg>
      </pc:sldChg>
      <pc:sldChg chg="del">
        <pc:chgData name="Hooff, R. van den (Ruud)" userId="8d3e2dca-c4b1-475e-893d-a7935eb50cff" providerId="ADAL" clId="{E93FBD2D-6354-A54F-80F9-5081DFF6778B}" dt="2023-05-31T11:20:52.360" v="1345" actId="2696"/>
        <pc:sldMkLst>
          <pc:docMk/>
          <pc:sldMk cId="2390625331" sldId="269"/>
        </pc:sldMkLst>
      </pc:sldChg>
      <pc:sldChg chg="addSp delSp modSp mod">
        <pc:chgData name="Hooff, R. van den (Ruud)" userId="8d3e2dca-c4b1-475e-893d-a7935eb50cff" providerId="ADAL" clId="{E93FBD2D-6354-A54F-80F9-5081DFF6778B}" dt="2023-05-31T09:50:39.248" v="216" actId="20577"/>
        <pc:sldMkLst>
          <pc:docMk/>
          <pc:sldMk cId="346329633" sldId="270"/>
        </pc:sldMkLst>
        <pc:spChg chg="mod">
          <ac:chgData name="Hooff, R. van den (Ruud)" userId="8d3e2dca-c4b1-475e-893d-a7935eb50cff" providerId="ADAL" clId="{E93FBD2D-6354-A54F-80F9-5081DFF6778B}" dt="2023-05-31T09:49:00.735" v="187" actId="122"/>
          <ac:spMkLst>
            <pc:docMk/>
            <pc:sldMk cId="346329633" sldId="270"/>
            <ac:spMk id="2" creationId="{E9357DE5-8B5D-FD08-DF3B-F3309DC5748B}"/>
          </ac:spMkLst>
        </pc:spChg>
        <pc:spChg chg="del">
          <ac:chgData name="Hooff, R. van den (Ruud)" userId="8d3e2dca-c4b1-475e-893d-a7935eb50cff" providerId="ADAL" clId="{E93FBD2D-6354-A54F-80F9-5081DFF6778B}" dt="2023-05-31T09:49:18.352" v="188" actId="478"/>
          <ac:spMkLst>
            <pc:docMk/>
            <pc:sldMk cId="346329633" sldId="270"/>
            <ac:spMk id="3" creationId="{6CB14B77-9D7B-5EE4-CFDF-AA95D5D3836E}"/>
          </ac:spMkLst>
        </pc:spChg>
        <pc:spChg chg="add del mod">
          <ac:chgData name="Hooff, R. van den (Ruud)" userId="8d3e2dca-c4b1-475e-893d-a7935eb50cff" providerId="ADAL" clId="{E93FBD2D-6354-A54F-80F9-5081DFF6778B}" dt="2023-05-31T09:49:21.990" v="190" actId="478"/>
          <ac:spMkLst>
            <pc:docMk/>
            <pc:sldMk cId="346329633" sldId="270"/>
            <ac:spMk id="5" creationId="{FBE23265-4718-A719-AAE2-DA77013D32C3}"/>
          </ac:spMkLst>
        </pc:spChg>
        <pc:spChg chg="add mod">
          <ac:chgData name="Hooff, R. van den (Ruud)" userId="8d3e2dca-c4b1-475e-893d-a7935eb50cff" providerId="ADAL" clId="{E93FBD2D-6354-A54F-80F9-5081DFF6778B}" dt="2023-05-31T09:50:39.248" v="216" actId="20577"/>
          <ac:spMkLst>
            <pc:docMk/>
            <pc:sldMk cId="346329633" sldId="270"/>
            <ac:spMk id="7" creationId="{DC658526-310D-A0F2-C020-7336365AC6F2}"/>
          </ac:spMkLst>
        </pc:spChg>
        <pc:picChg chg="add mod">
          <ac:chgData name="Hooff, R. van den (Ruud)" userId="8d3e2dca-c4b1-475e-893d-a7935eb50cff" providerId="ADAL" clId="{E93FBD2D-6354-A54F-80F9-5081DFF6778B}" dt="2023-05-31T09:49:35.107" v="193" actId="1076"/>
          <ac:picMkLst>
            <pc:docMk/>
            <pc:sldMk cId="346329633" sldId="270"/>
            <ac:picMk id="6" creationId="{67FDB3E0-4462-ABD5-98F2-89567810770F}"/>
          </ac:picMkLst>
        </pc:picChg>
        <pc:picChg chg="del">
          <ac:chgData name="Hooff, R. van den (Ruud)" userId="8d3e2dca-c4b1-475e-893d-a7935eb50cff" providerId="ADAL" clId="{E93FBD2D-6354-A54F-80F9-5081DFF6778B}" dt="2023-05-31T09:48:47.258" v="184" actId="478"/>
          <ac:picMkLst>
            <pc:docMk/>
            <pc:sldMk cId="346329633" sldId="270"/>
            <ac:picMk id="1026" creationId="{721DA608-6168-4AC0-950A-49484D9D8D5B}"/>
          </ac:picMkLst>
        </pc:picChg>
      </pc:sldChg>
      <pc:sldChg chg="modSp add mod">
        <pc:chgData name="Hooff, R. van den (Ruud)" userId="8d3e2dca-c4b1-475e-893d-a7935eb50cff" providerId="ADAL" clId="{E93FBD2D-6354-A54F-80F9-5081DFF6778B}" dt="2023-05-31T16:02:21.082" v="2549" actId="5793"/>
        <pc:sldMkLst>
          <pc:docMk/>
          <pc:sldMk cId="3097602971" sldId="271"/>
        </pc:sldMkLst>
        <pc:spChg chg="mod">
          <ac:chgData name="Hooff, R. van den (Ruud)" userId="8d3e2dca-c4b1-475e-893d-a7935eb50cff" providerId="ADAL" clId="{E93FBD2D-6354-A54F-80F9-5081DFF6778B}" dt="2023-05-31T12:13:16.664" v="1599" actId="20577"/>
          <ac:spMkLst>
            <pc:docMk/>
            <pc:sldMk cId="3097602971" sldId="271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E93FBD2D-6354-A54F-80F9-5081DFF6778B}" dt="2023-05-31T16:02:21.082" v="2549" actId="5793"/>
          <ac:spMkLst>
            <pc:docMk/>
            <pc:sldMk cId="3097602971" sldId="271"/>
            <ac:spMk id="3" creationId="{B0982DC8-65D7-13C4-E1F4-C6CD6E5D8C0A}"/>
          </ac:spMkLst>
        </pc:spChg>
      </pc:sldChg>
      <pc:sldChg chg="modSp add mod">
        <pc:chgData name="Hooff, R. van den (Ruud)" userId="8d3e2dca-c4b1-475e-893d-a7935eb50cff" providerId="ADAL" clId="{E93FBD2D-6354-A54F-80F9-5081DFF6778B}" dt="2023-05-31T12:12:59.402" v="1590" actId="20577"/>
        <pc:sldMkLst>
          <pc:docMk/>
          <pc:sldMk cId="787845151" sldId="272"/>
        </pc:sldMkLst>
        <pc:spChg chg="mod">
          <ac:chgData name="Hooff, R. van den (Ruud)" userId="8d3e2dca-c4b1-475e-893d-a7935eb50cff" providerId="ADAL" clId="{E93FBD2D-6354-A54F-80F9-5081DFF6778B}" dt="2023-05-31T09:56:07.089" v="366" actId="20577"/>
          <ac:spMkLst>
            <pc:docMk/>
            <pc:sldMk cId="787845151" sldId="272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E93FBD2D-6354-A54F-80F9-5081DFF6778B}" dt="2023-05-31T12:12:59.402" v="1590" actId="20577"/>
          <ac:spMkLst>
            <pc:docMk/>
            <pc:sldMk cId="787845151" sldId="272"/>
            <ac:spMk id="3" creationId="{B0982DC8-65D7-13C4-E1F4-C6CD6E5D8C0A}"/>
          </ac:spMkLst>
        </pc:spChg>
      </pc:sldChg>
      <pc:sldChg chg="modSp add mod">
        <pc:chgData name="Hooff, R. van den (Ruud)" userId="8d3e2dca-c4b1-475e-893d-a7935eb50cff" providerId="ADAL" clId="{E93FBD2D-6354-A54F-80F9-5081DFF6778B}" dt="2023-06-01T06:57:28.918" v="2573" actId="255"/>
        <pc:sldMkLst>
          <pc:docMk/>
          <pc:sldMk cId="1531610998" sldId="273"/>
        </pc:sldMkLst>
        <pc:spChg chg="mod">
          <ac:chgData name="Hooff, R. van den (Ruud)" userId="8d3e2dca-c4b1-475e-893d-a7935eb50cff" providerId="ADAL" clId="{E93FBD2D-6354-A54F-80F9-5081DFF6778B}" dt="2023-05-31T10:29:41.479" v="566" actId="20577"/>
          <ac:spMkLst>
            <pc:docMk/>
            <pc:sldMk cId="1531610998" sldId="273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E93FBD2D-6354-A54F-80F9-5081DFF6778B}" dt="2023-06-01T06:57:28.918" v="2573" actId="255"/>
          <ac:spMkLst>
            <pc:docMk/>
            <pc:sldMk cId="1531610998" sldId="273"/>
            <ac:spMk id="3" creationId="{B0982DC8-65D7-13C4-E1F4-C6CD6E5D8C0A}"/>
          </ac:spMkLst>
        </pc:spChg>
      </pc:sldChg>
      <pc:sldChg chg="addSp delSp modSp new mod setBg">
        <pc:chgData name="Hooff, R. van den (Ruud)" userId="8d3e2dca-c4b1-475e-893d-a7935eb50cff" providerId="ADAL" clId="{E93FBD2D-6354-A54F-80F9-5081DFF6778B}" dt="2023-05-31T10:34:37.274" v="706" actId="27614"/>
        <pc:sldMkLst>
          <pc:docMk/>
          <pc:sldMk cId="2588167171" sldId="274"/>
        </pc:sldMkLst>
        <pc:spChg chg="del">
          <ac:chgData name="Hooff, R. van den (Ruud)" userId="8d3e2dca-c4b1-475e-893d-a7935eb50cff" providerId="ADAL" clId="{E93FBD2D-6354-A54F-80F9-5081DFF6778B}" dt="2023-05-31T10:34:33.559" v="705" actId="26606"/>
          <ac:spMkLst>
            <pc:docMk/>
            <pc:sldMk cId="2588167171" sldId="274"/>
            <ac:spMk id="2" creationId="{E6DA700F-BFB5-CF2C-B421-D0FCCFFD0374}"/>
          </ac:spMkLst>
        </pc:spChg>
        <pc:spChg chg="del">
          <ac:chgData name="Hooff, R. van den (Ruud)" userId="8d3e2dca-c4b1-475e-893d-a7935eb50cff" providerId="ADAL" clId="{E93FBD2D-6354-A54F-80F9-5081DFF6778B}" dt="2023-05-31T10:34:33.559" v="705" actId="26606"/>
          <ac:spMkLst>
            <pc:docMk/>
            <pc:sldMk cId="2588167171" sldId="274"/>
            <ac:spMk id="3" creationId="{6B64F679-6AFC-3CEA-CB23-4A859E647191}"/>
          </ac:spMkLst>
        </pc:spChg>
        <pc:spChg chg="add">
          <ac:chgData name="Hooff, R. van den (Ruud)" userId="8d3e2dca-c4b1-475e-893d-a7935eb50cff" providerId="ADAL" clId="{E93FBD2D-6354-A54F-80F9-5081DFF6778B}" dt="2023-05-31T10:34:33.559" v="705" actId="26606"/>
          <ac:spMkLst>
            <pc:docMk/>
            <pc:sldMk cId="2588167171" sldId="274"/>
            <ac:spMk id="2055" creationId="{42A4FC2C-047E-45A5-965D-8E1E3BF09BC6}"/>
          </ac:spMkLst>
        </pc:spChg>
        <pc:picChg chg="add mod">
          <ac:chgData name="Hooff, R. van den (Ruud)" userId="8d3e2dca-c4b1-475e-893d-a7935eb50cff" providerId="ADAL" clId="{E93FBD2D-6354-A54F-80F9-5081DFF6778B}" dt="2023-05-31T10:34:37.274" v="706" actId="27614"/>
          <ac:picMkLst>
            <pc:docMk/>
            <pc:sldMk cId="2588167171" sldId="274"/>
            <ac:picMk id="2050" creationId="{2D764F51-EB5F-FB72-7C08-F9D0822CA1D0}"/>
          </ac:picMkLst>
        </pc:picChg>
      </pc:sldChg>
      <pc:sldChg chg="modSp add mod ord">
        <pc:chgData name="Hooff, R. van den (Ruud)" userId="8d3e2dca-c4b1-475e-893d-a7935eb50cff" providerId="ADAL" clId="{E93FBD2D-6354-A54F-80F9-5081DFF6778B}" dt="2023-05-31T16:03:06.963" v="2551" actId="20577"/>
        <pc:sldMkLst>
          <pc:docMk/>
          <pc:sldMk cId="722292448" sldId="275"/>
        </pc:sldMkLst>
        <pc:spChg chg="mod">
          <ac:chgData name="Hooff, R. van den (Ruud)" userId="8d3e2dca-c4b1-475e-893d-a7935eb50cff" providerId="ADAL" clId="{E93FBD2D-6354-A54F-80F9-5081DFF6778B}" dt="2023-05-31T10:39:46.138" v="768"/>
          <ac:spMkLst>
            <pc:docMk/>
            <pc:sldMk cId="722292448" sldId="275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E93FBD2D-6354-A54F-80F9-5081DFF6778B}" dt="2023-05-31T16:03:06.963" v="2551" actId="20577"/>
          <ac:spMkLst>
            <pc:docMk/>
            <pc:sldMk cId="722292448" sldId="275"/>
            <ac:spMk id="3" creationId="{B0982DC8-65D7-13C4-E1F4-C6CD6E5D8C0A}"/>
          </ac:spMkLst>
        </pc:spChg>
      </pc:sldChg>
      <pc:sldChg chg="modSp add del mod">
        <pc:chgData name="Hooff, R. van den (Ruud)" userId="8d3e2dca-c4b1-475e-893d-a7935eb50cff" providerId="ADAL" clId="{E93FBD2D-6354-A54F-80F9-5081DFF6778B}" dt="2023-05-31T11:35:03.451" v="1412" actId="2696"/>
        <pc:sldMkLst>
          <pc:docMk/>
          <pc:sldMk cId="2518234249" sldId="276"/>
        </pc:sldMkLst>
        <pc:spChg chg="mod">
          <ac:chgData name="Hooff, R. van den (Ruud)" userId="8d3e2dca-c4b1-475e-893d-a7935eb50cff" providerId="ADAL" clId="{E93FBD2D-6354-A54F-80F9-5081DFF6778B}" dt="2023-05-31T11:32:55.626" v="1403" actId="20577"/>
          <ac:spMkLst>
            <pc:docMk/>
            <pc:sldMk cId="2518234249" sldId="276"/>
            <ac:spMk id="2" creationId="{3C840E1B-1307-EDD3-50DD-CD97D67E88CF}"/>
          </ac:spMkLst>
        </pc:spChg>
        <pc:graphicFrameChg chg="modGraphic">
          <ac:chgData name="Hooff, R. van den (Ruud)" userId="8d3e2dca-c4b1-475e-893d-a7935eb50cff" providerId="ADAL" clId="{E93FBD2D-6354-A54F-80F9-5081DFF6778B}" dt="2023-05-31T11:33:24.607" v="1411" actId="20577"/>
          <ac:graphicFrameMkLst>
            <pc:docMk/>
            <pc:sldMk cId="2518234249" sldId="276"/>
            <ac:graphicFrameMk id="14" creationId="{DD5E213E-63A9-89A6-CA2D-58B33075747B}"/>
          </ac:graphicFrameMkLst>
        </pc:graphicFrameChg>
      </pc:sldChg>
      <pc:sldChg chg="modSp add del mod ord">
        <pc:chgData name="Hooff, R. van den (Ruud)" userId="8d3e2dca-c4b1-475e-893d-a7935eb50cff" providerId="ADAL" clId="{E93FBD2D-6354-A54F-80F9-5081DFF6778B}" dt="2023-05-31T12:56:13.230" v="1886" actId="2696"/>
        <pc:sldMkLst>
          <pc:docMk/>
          <pc:sldMk cId="2698654061" sldId="276"/>
        </pc:sldMkLst>
        <pc:spChg chg="mod">
          <ac:chgData name="Hooff, R. van den (Ruud)" userId="8d3e2dca-c4b1-475e-893d-a7935eb50cff" providerId="ADAL" clId="{E93FBD2D-6354-A54F-80F9-5081DFF6778B}" dt="2023-05-31T11:35:32.984" v="1431" actId="5793"/>
          <ac:spMkLst>
            <pc:docMk/>
            <pc:sldMk cId="2698654061" sldId="276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E93FBD2D-6354-A54F-80F9-5081DFF6778B}" dt="2023-05-31T11:36:19.654" v="1486" actId="207"/>
          <ac:spMkLst>
            <pc:docMk/>
            <pc:sldMk cId="2698654061" sldId="276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E93FBD2D-6354-A54F-80F9-5081DFF6778B}" dt="2023-05-31T15:42:23.292" v="2489" actId="20577"/>
        <pc:sldMkLst>
          <pc:docMk/>
          <pc:sldMk cId="1208785178" sldId="277"/>
        </pc:sldMkLst>
        <pc:spChg chg="mod">
          <ac:chgData name="Hooff, R. van den (Ruud)" userId="8d3e2dca-c4b1-475e-893d-a7935eb50cff" providerId="ADAL" clId="{E93FBD2D-6354-A54F-80F9-5081DFF6778B}" dt="2023-05-31T15:42:06.720" v="2486" actId="20577"/>
          <ac:spMkLst>
            <pc:docMk/>
            <pc:sldMk cId="1208785178" sldId="277"/>
            <ac:spMk id="2" creationId="{3C840E1B-1307-EDD3-50DD-CD97D67E88CF}"/>
          </ac:spMkLst>
        </pc:spChg>
        <pc:graphicFrameChg chg="modGraphic">
          <ac:chgData name="Hooff, R. van den (Ruud)" userId="8d3e2dca-c4b1-475e-893d-a7935eb50cff" providerId="ADAL" clId="{E93FBD2D-6354-A54F-80F9-5081DFF6778B}" dt="2023-05-31T15:42:23.292" v="2489" actId="20577"/>
          <ac:graphicFrameMkLst>
            <pc:docMk/>
            <pc:sldMk cId="1208785178" sldId="277"/>
            <ac:graphicFrameMk id="14" creationId="{DD5E213E-63A9-89A6-CA2D-58B33075747B}"/>
          </ac:graphicFrameMkLst>
        </pc:graphicFrameChg>
      </pc:sldChg>
      <pc:sldChg chg="modSp add mod ord">
        <pc:chgData name="Hooff, R. van den (Ruud)" userId="8d3e2dca-c4b1-475e-893d-a7935eb50cff" providerId="ADAL" clId="{E93FBD2D-6354-A54F-80F9-5081DFF6778B}" dt="2023-05-31T15:16:02.817" v="2393" actId="207"/>
        <pc:sldMkLst>
          <pc:docMk/>
          <pc:sldMk cId="3267767259" sldId="278"/>
        </pc:sldMkLst>
        <pc:spChg chg="mod">
          <ac:chgData name="Hooff, R. van den (Ruud)" userId="8d3e2dca-c4b1-475e-893d-a7935eb50cff" providerId="ADAL" clId="{E93FBD2D-6354-A54F-80F9-5081DFF6778B}" dt="2023-05-31T14:56:41.160" v="2083" actId="20577"/>
          <ac:spMkLst>
            <pc:docMk/>
            <pc:sldMk cId="3267767259" sldId="278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E93FBD2D-6354-A54F-80F9-5081DFF6778B}" dt="2023-05-31T15:16:02.817" v="2393" actId="207"/>
          <ac:spMkLst>
            <pc:docMk/>
            <pc:sldMk cId="3267767259" sldId="278"/>
            <ac:spMk id="3" creationId="{B0982DC8-65D7-13C4-E1F4-C6CD6E5D8C0A}"/>
          </ac:spMkLst>
        </pc:spChg>
      </pc:sldChg>
      <pc:sldChg chg="modSp add mod">
        <pc:chgData name="Hooff, R. van den (Ruud)" userId="8d3e2dca-c4b1-475e-893d-a7935eb50cff" providerId="ADAL" clId="{E93FBD2D-6354-A54F-80F9-5081DFF6778B}" dt="2023-05-31T15:45:31.150" v="2496" actId="255"/>
        <pc:sldMkLst>
          <pc:docMk/>
          <pc:sldMk cId="868284216" sldId="279"/>
        </pc:sldMkLst>
        <pc:spChg chg="mod">
          <ac:chgData name="Hooff, R. van den (Ruud)" userId="8d3e2dca-c4b1-475e-893d-a7935eb50cff" providerId="ADAL" clId="{E93FBD2D-6354-A54F-80F9-5081DFF6778B}" dt="2023-05-31T14:56:52.400" v="2085" actId="20577"/>
          <ac:spMkLst>
            <pc:docMk/>
            <pc:sldMk cId="868284216" sldId="279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E93FBD2D-6354-A54F-80F9-5081DFF6778B}" dt="2023-05-31T15:45:31.150" v="2496" actId="255"/>
          <ac:spMkLst>
            <pc:docMk/>
            <pc:sldMk cId="868284216" sldId="279"/>
            <ac:spMk id="3" creationId="{B0982DC8-65D7-13C4-E1F4-C6CD6E5D8C0A}"/>
          </ac:spMkLst>
        </pc:spChg>
      </pc:sldChg>
      <pc:sldChg chg="modSp add del mod">
        <pc:chgData name="Hooff, R. van den (Ruud)" userId="8d3e2dca-c4b1-475e-893d-a7935eb50cff" providerId="ADAL" clId="{E93FBD2D-6354-A54F-80F9-5081DFF6778B}" dt="2023-05-31T15:25:04.274" v="2407" actId="2696"/>
        <pc:sldMkLst>
          <pc:docMk/>
          <pc:sldMk cId="73987700" sldId="280"/>
        </pc:sldMkLst>
        <pc:spChg chg="mod">
          <ac:chgData name="Hooff, R. van den (Ruud)" userId="8d3e2dca-c4b1-475e-893d-a7935eb50cff" providerId="ADAL" clId="{E93FBD2D-6354-A54F-80F9-5081DFF6778B}" dt="2023-05-31T15:02:59.509" v="2260" actId="207"/>
          <ac:spMkLst>
            <pc:docMk/>
            <pc:sldMk cId="73987700" sldId="280"/>
            <ac:spMk id="3" creationId="{B0982DC8-65D7-13C4-E1F4-C6CD6E5D8C0A}"/>
          </ac:spMkLst>
        </pc:spChg>
      </pc:sldChg>
      <pc:sldChg chg="modSp add mod">
        <pc:chgData name="Hooff, R. van den (Ruud)" userId="8d3e2dca-c4b1-475e-893d-a7935eb50cff" providerId="ADAL" clId="{E93FBD2D-6354-A54F-80F9-5081DFF6778B}" dt="2023-05-31T15:59:21.826" v="2512" actId="20577"/>
        <pc:sldMkLst>
          <pc:docMk/>
          <pc:sldMk cId="419603867" sldId="281"/>
        </pc:sldMkLst>
        <pc:spChg chg="mod">
          <ac:chgData name="Hooff, R. van den (Ruud)" userId="8d3e2dca-c4b1-475e-893d-a7935eb50cff" providerId="ADAL" clId="{E93FBD2D-6354-A54F-80F9-5081DFF6778B}" dt="2023-05-31T15:59:21.826" v="2512" actId="20577"/>
          <ac:spMkLst>
            <pc:docMk/>
            <pc:sldMk cId="419603867" sldId="281"/>
            <ac:spMk id="3" creationId="{B0982DC8-65D7-13C4-E1F4-C6CD6E5D8C0A}"/>
          </ac:spMkLst>
        </pc:spChg>
      </pc:sldChg>
    </pc:docChg>
  </pc:docChgLst>
  <pc:docChgLst>
    <pc:chgData name="Hooff, R. van den (Ruud)" userId="8d3e2dca-c4b1-475e-893d-a7935eb50cff" providerId="ADAL" clId="{4CBE3AC5-7E1F-7645-9759-6DD4602121C9}"/>
    <pc:docChg chg="undo custSel addSld delSld modSld sldOrd">
      <pc:chgData name="Hooff, R. van den (Ruud)" userId="8d3e2dca-c4b1-475e-893d-a7935eb50cff" providerId="ADAL" clId="{4CBE3AC5-7E1F-7645-9759-6DD4602121C9}" dt="2023-06-14T21:58:40.751" v="3469" actId="20577"/>
      <pc:docMkLst>
        <pc:docMk/>
      </pc:docMkLst>
      <pc:sldChg chg="modSp mod">
        <pc:chgData name="Hooff, R. van den (Ruud)" userId="8d3e2dca-c4b1-475e-893d-a7935eb50cff" providerId="ADAL" clId="{4CBE3AC5-7E1F-7645-9759-6DD4602121C9}" dt="2023-06-13T13:00:37.897" v="244" actId="113"/>
        <pc:sldMkLst>
          <pc:docMk/>
          <pc:sldMk cId="163244382" sldId="256"/>
        </pc:sldMkLst>
        <pc:spChg chg="mod">
          <ac:chgData name="Hooff, R. van den (Ruud)" userId="8d3e2dca-c4b1-475e-893d-a7935eb50cff" providerId="ADAL" clId="{4CBE3AC5-7E1F-7645-9759-6DD4602121C9}" dt="2023-06-13T12:52:21.714" v="145" actId="20577"/>
          <ac:spMkLst>
            <pc:docMk/>
            <pc:sldMk cId="163244382" sldId="256"/>
            <ac:spMk id="2" creationId="{C2AECCA3-2611-D666-DDAE-55E59E1B543C}"/>
          </ac:spMkLst>
        </pc:spChg>
        <pc:spChg chg="mod">
          <ac:chgData name="Hooff, R. van den (Ruud)" userId="8d3e2dca-c4b1-475e-893d-a7935eb50cff" providerId="ADAL" clId="{4CBE3AC5-7E1F-7645-9759-6DD4602121C9}" dt="2023-06-13T13:00:37.897" v="244" actId="113"/>
          <ac:spMkLst>
            <pc:docMk/>
            <pc:sldMk cId="163244382" sldId="256"/>
            <ac:spMk id="3" creationId="{390B8717-DED8-E10B-F4C6-87DF3EE21DFA}"/>
          </ac:spMkLst>
        </pc:spChg>
      </pc:sldChg>
      <pc:sldChg chg="modSp add mod">
        <pc:chgData name="Hooff, R. van den (Ruud)" userId="8d3e2dca-c4b1-475e-893d-a7935eb50cff" providerId="ADAL" clId="{4CBE3AC5-7E1F-7645-9759-6DD4602121C9}" dt="2023-06-13T12:57:23.577" v="203" actId="207"/>
        <pc:sldMkLst>
          <pc:docMk/>
          <pc:sldMk cId="735646523" sldId="261"/>
        </pc:sldMkLst>
        <pc:spChg chg="mod">
          <ac:chgData name="Hooff, R. van den (Ruud)" userId="8d3e2dca-c4b1-475e-893d-a7935eb50cff" providerId="ADAL" clId="{4CBE3AC5-7E1F-7645-9759-6DD4602121C9}" dt="2023-06-13T12:57:23.577" v="203" actId="207"/>
          <ac:spMkLst>
            <pc:docMk/>
            <pc:sldMk cId="735646523" sldId="261"/>
            <ac:spMk id="3" creationId="{63BD6C2E-6950-8999-90F7-82A3E98C54EB}"/>
          </ac:spMkLst>
        </pc:spChg>
      </pc:sldChg>
      <pc:sldChg chg="modSp mod">
        <pc:chgData name="Hooff, R. van den (Ruud)" userId="8d3e2dca-c4b1-475e-893d-a7935eb50cff" providerId="ADAL" clId="{4CBE3AC5-7E1F-7645-9759-6DD4602121C9}" dt="2023-06-13T19:30:31.703" v="3080" actId="20577"/>
        <pc:sldMkLst>
          <pc:docMk/>
          <pc:sldMk cId="4003997940" sldId="262"/>
        </pc:sldMkLst>
        <pc:spChg chg="mod">
          <ac:chgData name="Hooff, R. van den (Ruud)" userId="8d3e2dca-c4b1-475e-893d-a7935eb50cff" providerId="ADAL" clId="{4CBE3AC5-7E1F-7645-9759-6DD4602121C9}" dt="2023-06-13T19:30:31.703" v="3080" actId="20577"/>
          <ac:spMkLst>
            <pc:docMk/>
            <pc:sldMk cId="4003997940" sldId="262"/>
            <ac:spMk id="3" creationId="{B0982DC8-65D7-13C4-E1F4-C6CD6E5D8C0A}"/>
          </ac:spMkLst>
        </pc:spChg>
      </pc:sldChg>
      <pc:sldChg chg="del">
        <pc:chgData name="Hooff, R. van den (Ruud)" userId="8d3e2dca-c4b1-475e-893d-a7935eb50cff" providerId="ADAL" clId="{4CBE3AC5-7E1F-7645-9759-6DD4602121C9}" dt="2023-06-13T15:07:54.601" v="2212" actId="2696"/>
        <pc:sldMkLst>
          <pc:docMk/>
          <pc:sldMk cId="3695903104" sldId="266"/>
        </pc:sldMkLst>
      </pc:sldChg>
      <pc:sldChg chg="del">
        <pc:chgData name="Hooff, R. van den (Ruud)" userId="8d3e2dca-c4b1-475e-893d-a7935eb50cff" providerId="ADAL" clId="{4CBE3AC5-7E1F-7645-9759-6DD4602121C9}" dt="2023-06-13T15:07:59.679" v="2213" actId="2696"/>
        <pc:sldMkLst>
          <pc:docMk/>
          <pc:sldMk cId="3019649738" sldId="268"/>
        </pc:sldMkLst>
      </pc:sldChg>
      <pc:sldChg chg="del">
        <pc:chgData name="Hooff, R. van den (Ruud)" userId="8d3e2dca-c4b1-475e-893d-a7935eb50cff" providerId="ADAL" clId="{4CBE3AC5-7E1F-7645-9759-6DD4602121C9}" dt="2023-06-13T12:36:19.801" v="38" actId="2696"/>
        <pc:sldMkLst>
          <pc:docMk/>
          <pc:sldMk cId="346329633" sldId="270"/>
        </pc:sldMkLst>
      </pc:sldChg>
      <pc:sldChg chg="del">
        <pc:chgData name="Hooff, R. van den (Ruud)" userId="8d3e2dca-c4b1-475e-893d-a7935eb50cff" providerId="ADAL" clId="{4CBE3AC5-7E1F-7645-9759-6DD4602121C9}" dt="2023-06-13T15:07:59.679" v="2213" actId="2696"/>
        <pc:sldMkLst>
          <pc:docMk/>
          <pc:sldMk cId="3097602971" sldId="271"/>
        </pc:sldMkLst>
      </pc:sldChg>
      <pc:sldChg chg="delSp modSp add del mod setBg">
        <pc:chgData name="Hooff, R. van den (Ruud)" userId="8d3e2dca-c4b1-475e-893d-a7935eb50cff" providerId="ADAL" clId="{4CBE3AC5-7E1F-7645-9759-6DD4602121C9}" dt="2023-06-13T16:17:50.342" v="2692" actId="2696"/>
        <pc:sldMkLst>
          <pc:docMk/>
          <pc:sldMk cId="3333810399" sldId="271"/>
        </pc:sldMkLst>
        <pc:picChg chg="del mod">
          <ac:chgData name="Hooff, R. van den (Ruud)" userId="8d3e2dca-c4b1-475e-893d-a7935eb50cff" providerId="ADAL" clId="{4CBE3AC5-7E1F-7645-9759-6DD4602121C9}" dt="2023-06-13T16:17:44.912" v="2691" actId="478"/>
          <ac:picMkLst>
            <pc:docMk/>
            <pc:sldMk cId="3333810399" sldId="271"/>
            <ac:picMk id="7" creationId="{A375425F-59E1-7AC6-BD20-8AFEE6E754B7}"/>
          </ac:picMkLst>
        </pc:picChg>
        <pc:inkChg chg="del">
          <ac:chgData name="Hooff, R. van den (Ruud)" userId="8d3e2dca-c4b1-475e-893d-a7935eb50cff" providerId="ADAL" clId="{4CBE3AC5-7E1F-7645-9759-6DD4602121C9}" dt="2023-06-13T16:08:54.620" v="2687" actId="478"/>
          <ac:inkMkLst>
            <pc:docMk/>
            <pc:sldMk cId="3333810399" sldId="271"/>
            <ac:inkMk id="15" creationId="{44A8BFB9-D5FF-2E29-D7FA-71B3616C4ED3}"/>
          </ac:inkMkLst>
        </pc:inkChg>
      </pc:sldChg>
      <pc:sldChg chg="del">
        <pc:chgData name="Hooff, R. van den (Ruud)" userId="8d3e2dca-c4b1-475e-893d-a7935eb50cff" providerId="ADAL" clId="{4CBE3AC5-7E1F-7645-9759-6DD4602121C9}" dt="2023-06-13T15:07:54.601" v="2212" actId="2696"/>
        <pc:sldMkLst>
          <pc:docMk/>
          <pc:sldMk cId="787845151" sldId="272"/>
        </pc:sldMkLst>
      </pc:sldChg>
      <pc:sldChg chg="del ord">
        <pc:chgData name="Hooff, R. van den (Ruud)" userId="8d3e2dca-c4b1-475e-893d-a7935eb50cff" providerId="ADAL" clId="{4CBE3AC5-7E1F-7645-9759-6DD4602121C9}" dt="2023-06-13T15:07:54.601" v="2212" actId="2696"/>
        <pc:sldMkLst>
          <pc:docMk/>
          <pc:sldMk cId="1531610998" sldId="273"/>
        </pc:sldMkLst>
      </pc:sldChg>
      <pc:sldChg chg="delSp add del setBg delDesignElem">
        <pc:chgData name="Hooff, R. van den (Ruud)" userId="8d3e2dca-c4b1-475e-893d-a7935eb50cff" providerId="ADAL" clId="{4CBE3AC5-7E1F-7645-9759-6DD4602121C9}" dt="2023-06-13T16:07:45.920" v="2677"/>
        <pc:sldMkLst>
          <pc:docMk/>
          <pc:sldMk cId="2588167171" sldId="274"/>
        </pc:sldMkLst>
        <pc:spChg chg="del">
          <ac:chgData name="Hooff, R. van den (Ruud)" userId="8d3e2dca-c4b1-475e-893d-a7935eb50cff" providerId="ADAL" clId="{4CBE3AC5-7E1F-7645-9759-6DD4602121C9}" dt="2023-06-13T16:07:45.920" v="2677"/>
          <ac:spMkLst>
            <pc:docMk/>
            <pc:sldMk cId="2588167171" sldId="274"/>
            <ac:spMk id="2055" creationId="{42A4FC2C-047E-45A5-965D-8E1E3BF09BC6}"/>
          </ac:spMkLst>
        </pc:spChg>
      </pc:sldChg>
      <pc:sldChg chg="del">
        <pc:chgData name="Hooff, R. van den (Ruud)" userId="8d3e2dca-c4b1-475e-893d-a7935eb50cff" providerId="ADAL" clId="{4CBE3AC5-7E1F-7645-9759-6DD4602121C9}" dt="2023-06-13T15:07:59.679" v="2213" actId="2696"/>
        <pc:sldMkLst>
          <pc:docMk/>
          <pc:sldMk cId="722292448" sldId="275"/>
        </pc:sldMkLst>
      </pc:sldChg>
      <pc:sldChg chg="del">
        <pc:chgData name="Hooff, R. van den (Ruud)" userId="8d3e2dca-c4b1-475e-893d-a7935eb50cff" providerId="ADAL" clId="{4CBE3AC5-7E1F-7645-9759-6DD4602121C9}" dt="2023-06-13T15:07:59.679" v="2213" actId="2696"/>
        <pc:sldMkLst>
          <pc:docMk/>
          <pc:sldMk cId="1208785178" sldId="277"/>
        </pc:sldMkLst>
      </pc:sldChg>
      <pc:sldChg chg="del">
        <pc:chgData name="Hooff, R. van den (Ruud)" userId="8d3e2dca-c4b1-475e-893d-a7935eb50cff" providerId="ADAL" clId="{4CBE3AC5-7E1F-7645-9759-6DD4602121C9}" dt="2023-06-13T15:07:59.679" v="2213" actId="2696"/>
        <pc:sldMkLst>
          <pc:docMk/>
          <pc:sldMk cId="3267767259" sldId="278"/>
        </pc:sldMkLst>
      </pc:sldChg>
      <pc:sldChg chg="del">
        <pc:chgData name="Hooff, R. van den (Ruud)" userId="8d3e2dca-c4b1-475e-893d-a7935eb50cff" providerId="ADAL" clId="{4CBE3AC5-7E1F-7645-9759-6DD4602121C9}" dt="2023-06-13T15:07:59.679" v="2213" actId="2696"/>
        <pc:sldMkLst>
          <pc:docMk/>
          <pc:sldMk cId="868284216" sldId="279"/>
        </pc:sldMkLst>
      </pc:sldChg>
      <pc:sldChg chg="del">
        <pc:chgData name="Hooff, R. van den (Ruud)" userId="8d3e2dca-c4b1-475e-893d-a7935eb50cff" providerId="ADAL" clId="{4CBE3AC5-7E1F-7645-9759-6DD4602121C9}" dt="2023-06-13T15:07:59.679" v="2213" actId="2696"/>
        <pc:sldMkLst>
          <pc:docMk/>
          <pc:sldMk cId="419603867" sldId="281"/>
        </pc:sldMkLst>
      </pc:sldChg>
      <pc:sldChg chg="modSp add del mod setBg">
        <pc:chgData name="Hooff, R. van den (Ruud)" userId="8d3e2dca-c4b1-475e-893d-a7935eb50cff" providerId="ADAL" clId="{4CBE3AC5-7E1F-7645-9759-6DD4602121C9}" dt="2023-06-13T15:07:54.601" v="2212" actId="2696"/>
        <pc:sldMkLst>
          <pc:docMk/>
          <pc:sldMk cId="3333810399" sldId="282"/>
        </pc:sldMkLst>
        <pc:picChg chg="mod">
          <ac:chgData name="Hooff, R. van den (Ruud)" userId="8d3e2dca-c4b1-475e-893d-a7935eb50cff" providerId="ADAL" clId="{4CBE3AC5-7E1F-7645-9759-6DD4602121C9}" dt="2023-06-13T12:36:47.201" v="42" actId="1076"/>
          <ac:picMkLst>
            <pc:docMk/>
            <pc:sldMk cId="3333810399" sldId="282"/>
            <ac:picMk id="7" creationId="{A375425F-59E1-7AC6-BD20-8AFEE6E754B7}"/>
          </ac:picMkLst>
        </pc:picChg>
      </pc:sldChg>
      <pc:sldChg chg="modSp add mod ord">
        <pc:chgData name="Hooff, R. van den (Ruud)" userId="8d3e2dca-c4b1-475e-893d-a7935eb50cff" providerId="ADAL" clId="{4CBE3AC5-7E1F-7645-9759-6DD4602121C9}" dt="2023-06-13T14:21:39.660" v="1065" actId="14100"/>
        <pc:sldMkLst>
          <pc:docMk/>
          <pc:sldMk cId="719324696" sldId="283"/>
        </pc:sldMkLst>
        <pc:spChg chg="mod">
          <ac:chgData name="Hooff, R. van den (Ruud)" userId="8d3e2dca-c4b1-475e-893d-a7935eb50cff" providerId="ADAL" clId="{4CBE3AC5-7E1F-7645-9759-6DD4602121C9}" dt="2023-06-13T14:21:39.660" v="1065" actId="14100"/>
          <ac:spMkLst>
            <pc:docMk/>
            <pc:sldMk cId="719324696" sldId="283"/>
            <ac:spMk id="8" creationId="{FDBC1687-B5E9-4D2E-D598-DBA68B7D95C8}"/>
          </ac:spMkLst>
        </pc:spChg>
        <pc:picChg chg="mod">
          <ac:chgData name="Hooff, R. van den (Ruud)" userId="8d3e2dca-c4b1-475e-893d-a7935eb50cff" providerId="ADAL" clId="{4CBE3AC5-7E1F-7645-9759-6DD4602121C9}" dt="2023-06-13T14:20:56.463" v="1060" actId="1076"/>
          <ac:picMkLst>
            <pc:docMk/>
            <pc:sldMk cId="719324696" sldId="283"/>
            <ac:picMk id="5" creationId="{FE47F898-DB14-6DFD-C2B4-3AC42B8B1670}"/>
          </ac:picMkLst>
        </pc:picChg>
        <pc:picChg chg="mod">
          <ac:chgData name="Hooff, R. van den (Ruud)" userId="8d3e2dca-c4b1-475e-893d-a7935eb50cff" providerId="ADAL" clId="{4CBE3AC5-7E1F-7645-9759-6DD4602121C9}" dt="2023-06-13T14:21:02.406" v="1061" actId="1076"/>
          <ac:picMkLst>
            <pc:docMk/>
            <pc:sldMk cId="719324696" sldId="283"/>
            <ac:picMk id="7" creationId="{2F95C576-9734-7925-10FA-C9F9BD31919B}"/>
          </ac:picMkLst>
        </pc:picChg>
      </pc:sldChg>
      <pc:sldChg chg="addSp delSp modSp new mod">
        <pc:chgData name="Hooff, R. van den (Ruud)" userId="8d3e2dca-c4b1-475e-893d-a7935eb50cff" providerId="ADAL" clId="{4CBE3AC5-7E1F-7645-9759-6DD4602121C9}" dt="2023-06-13T16:18:23.519" v="2693"/>
        <pc:sldMkLst>
          <pc:docMk/>
          <pc:sldMk cId="1168066087" sldId="284"/>
        </pc:sldMkLst>
        <pc:spChg chg="del">
          <ac:chgData name="Hooff, R. van den (Ruud)" userId="8d3e2dca-c4b1-475e-893d-a7935eb50cff" providerId="ADAL" clId="{4CBE3AC5-7E1F-7645-9759-6DD4602121C9}" dt="2023-06-13T12:43:48.839" v="47" actId="478"/>
          <ac:spMkLst>
            <pc:docMk/>
            <pc:sldMk cId="1168066087" sldId="284"/>
            <ac:spMk id="2" creationId="{92917666-C638-D7CD-46D4-8EFA6D3393EB}"/>
          </ac:spMkLst>
        </pc:spChg>
        <pc:spChg chg="del">
          <ac:chgData name="Hooff, R. van den (Ruud)" userId="8d3e2dca-c4b1-475e-893d-a7935eb50cff" providerId="ADAL" clId="{4CBE3AC5-7E1F-7645-9759-6DD4602121C9}" dt="2023-06-13T12:43:50.466" v="48" actId="478"/>
          <ac:spMkLst>
            <pc:docMk/>
            <pc:sldMk cId="1168066087" sldId="284"/>
            <ac:spMk id="3" creationId="{537896B0-6B8A-CCC3-4817-1A355EF4DE86}"/>
          </ac:spMkLst>
        </pc:spChg>
        <pc:picChg chg="add mod">
          <ac:chgData name="Hooff, R. van den (Ruud)" userId="8d3e2dca-c4b1-475e-893d-a7935eb50cff" providerId="ADAL" clId="{4CBE3AC5-7E1F-7645-9759-6DD4602121C9}" dt="2023-06-13T16:18:23.519" v="2693"/>
          <ac:picMkLst>
            <pc:docMk/>
            <pc:sldMk cId="1168066087" sldId="284"/>
            <ac:picMk id="1026" creationId="{874116EE-BE46-CCF2-1FDC-20CC20667275}"/>
          </ac:picMkLst>
        </pc:picChg>
      </pc:sldChg>
      <pc:sldChg chg="addSp delSp modSp new mod">
        <pc:chgData name="Hooff, R. van den (Ruud)" userId="8d3e2dca-c4b1-475e-893d-a7935eb50cff" providerId="ADAL" clId="{4CBE3AC5-7E1F-7645-9759-6DD4602121C9}" dt="2023-06-13T15:59:32.637" v="2627" actId="20577"/>
        <pc:sldMkLst>
          <pc:docMk/>
          <pc:sldMk cId="2415203836" sldId="285"/>
        </pc:sldMkLst>
        <pc:spChg chg="mod">
          <ac:chgData name="Hooff, R. van den (Ruud)" userId="8d3e2dca-c4b1-475e-893d-a7935eb50cff" providerId="ADAL" clId="{4CBE3AC5-7E1F-7645-9759-6DD4602121C9}" dt="2023-06-13T15:59:32.637" v="2627" actId="20577"/>
          <ac:spMkLst>
            <pc:docMk/>
            <pc:sldMk cId="2415203836" sldId="285"/>
            <ac:spMk id="2" creationId="{3BCD48D8-2122-170E-D5B1-04FB92C38317}"/>
          </ac:spMkLst>
        </pc:spChg>
        <pc:spChg chg="del">
          <ac:chgData name="Hooff, R. van den (Ruud)" userId="8d3e2dca-c4b1-475e-893d-a7935eb50cff" providerId="ADAL" clId="{4CBE3AC5-7E1F-7645-9759-6DD4602121C9}" dt="2023-06-13T12:49:30.248" v="66" actId="478"/>
          <ac:spMkLst>
            <pc:docMk/>
            <pc:sldMk cId="2415203836" sldId="285"/>
            <ac:spMk id="3" creationId="{141F37F0-B66B-612C-3119-31CE398EFD73}"/>
          </ac:spMkLst>
        </pc:spChg>
        <pc:picChg chg="add del mod">
          <ac:chgData name="Hooff, R. van den (Ruud)" userId="8d3e2dca-c4b1-475e-893d-a7935eb50cff" providerId="ADAL" clId="{4CBE3AC5-7E1F-7645-9759-6DD4602121C9}" dt="2023-06-13T12:51:17.243" v="141" actId="478"/>
          <ac:picMkLst>
            <pc:docMk/>
            <pc:sldMk cId="2415203836" sldId="285"/>
            <ac:picMk id="4" creationId="{7D1950BE-84C6-014E-1730-0254CF4A0126}"/>
          </ac:picMkLst>
        </pc:picChg>
        <pc:picChg chg="add del mod">
          <ac:chgData name="Hooff, R. van den (Ruud)" userId="8d3e2dca-c4b1-475e-893d-a7935eb50cff" providerId="ADAL" clId="{4CBE3AC5-7E1F-7645-9759-6DD4602121C9}" dt="2023-06-13T13:01:57.865" v="345" actId="478"/>
          <ac:picMkLst>
            <pc:docMk/>
            <pc:sldMk cId="2415203836" sldId="285"/>
            <ac:picMk id="5" creationId="{7D984F6E-97C9-4479-1F0E-CFB07A8F72B2}"/>
          </ac:picMkLst>
        </pc:picChg>
      </pc:sldChg>
      <pc:sldChg chg="modSp add mod">
        <pc:chgData name="Hooff, R. van den (Ruud)" userId="8d3e2dca-c4b1-475e-893d-a7935eb50cff" providerId="ADAL" clId="{4CBE3AC5-7E1F-7645-9759-6DD4602121C9}" dt="2023-06-13T12:58:16.713" v="209" actId="207"/>
        <pc:sldMkLst>
          <pc:docMk/>
          <pc:sldMk cId="3350790051" sldId="286"/>
        </pc:sldMkLst>
        <pc:spChg chg="mod">
          <ac:chgData name="Hooff, R. van den (Ruud)" userId="8d3e2dca-c4b1-475e-893d-a7935eb50cff" providerId="ADAL" clId="{4CBE3AC5-7E1F-7645-9759-6DD4602121C9}" dt="2023-06-13T12:58:16.713" v="209" actId="207"/>
          <ac:spMkLst>
            <pc:docMk/>
            <pc:sldMk cId="3350790051" sldId="286"/>
            <ac:spMk id="3" creationId="{63BD6C2E-6950-8999-90F7-82A3E98C54EB}"/>
          </ac:spMkLst>
        </pc:spChg>
      </pc:sldChg>
      <pc:sldChg chg="modSp add mod">
        <pc:chgData name="Hooff, R. van den (Ruud)" userId="8d3e2dca-c4b1-475e-893d-a7935eb50cff" providerId="ADAL" clId="{4CBE3AC5-7E1F-7645-9759-6DD4602121C9}" dt="2023-06-13T12:58:32.612" v="210" actId="207"/>
        <pc:sldMkLst>
          <pc:docMk/>
          <pc:sldMk cId="4176041415" sldId="287"/>
        </pc:sldMkLst>
        <pc:spChg chg="mod">
          <ac:chgData name="Hooff, R. van den (Ruud)" userId="8d3e2dca-c4b1-475e-893d-a7935eb50cff" providerId="ADAL" clId="{4CBE3AC5-7E1F-7645-9759-6DD4602121C9}" dt="2023-06-13T12:58:32.612" v="210" actId="207"/>
          <ac:spMkLst>
            <pc:docMk/>
            <pc:sldMk cId="4176041415" sldId="287"/>
            <ac:spMk id="3" creationId="{63BD6C2E-6950-8999-90F7-82A3E98C54EB}"/>
          </ac:spMkLst>
        </pc:spChg>
      </pc:sldChg>
      <pc:sldChg chg="modSp add mod">
        <pc:chgData name="Hooff, R. van den (Ruud)" userId="8d3e2dca-c4b1-475e-893d-a7935eb50cff" providerId="ADAL" clId="{4CBE3AC5-7E1F-7645-9759-6DD4602121C9}" dt="2023-06-13T12:58:39.155" v="211" actId="207"/>
        <pc:sldMkLst>
          <pc:docMk/>
          <pc:sldMk cId="3374459929" sldId="288"/>
        </pc:sldMkLst>
        <pc:spChg chg="mod">
          <ac:chgData name="Hooff, R. van den (Ruud)" userId="8d3e2dca-c4b1-475e-893d-a7935eb50cff" providerId="ADAL" clId="{4CBE3AC5-7E1F-7645-9759-6DD4602121C9}" dt="2023-06-13T12:58:39.155" v="211" actId="207"/>
          <ac:spMkLst>
            <pc:docMk/>
            <pc:sldMk cId="3374459929" sldId="288"/>
            <ac:spMk id="3" creationId="{63BD6C2E-6950-8999-90F7-82A3E98C54EB}"/>
          </ac:spMkLst>
        </pc:spChg>
      </pc:sldChg>
      <pc:sldChg chg="modSp add mod">
        <pc:chgData name="Hooff, R. van den (Ruud)" userId="8d3e2dca-c4b1-475e-893d-a7935eb50cff" providerId="ADAL" clId="{4CBE3AC5-7E1F-7645-9759-6DD4602121C9}" dt="2023-06-14T18:21:35.932" v="3405" actId="400"/>
        <pc:sldMkLst>
          <pc:docMk/>
          <pc:sldMk cId="2856589254" sldId="289"/>
        </pc:sldMkLst>
        <pc:spChg chg="mod">
          <ac:chgData name="Hooff, R. van den (Ruud)" userId="8d3e2dca-c4b1-475e-893d-a7935eb50cff" providerId="ADAL" clId="{4CBE3AC5-7E1F-7645-9759-6DD4602121C9}" dt="2023-06-13T14:22:34.667" v="1089" actId="20577"/>
          <ac:spMkLst>
            <pc:docMk/>
            <pc:sldMk cId="2856589254" sldId="289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4CBE3AC5-7E1F-7645-9759-6DD4602121C9}" dt="2023-06-14T18:21:35.932" v="3405" actId="400"/>
          <ac:spMkLst>
            <pc:docMk/>
            <pc:sldMk cId="2856589254" sldId="289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4CBE3AC5-7E1F-7645-9759-6DD4602121C9}" dt="2023-06-14T19:02:41.034" v="3457" actId="20577"/>
        <pc:sldMkLst>
          <pc:docMk/>
          <pc:sldMk cId="2210097538" sldId="290"/>
        </pc:sldMkLst>
        <pc:spChg chg="mod">
          <ac:chgData name="Hooff, R. van den (Ruud)" userId="8d3e2dca-c4b1-475e-893d-a7935eb50cff" providerId="ADAL" clId="{4CBE3AC5-7E1F-7645-9759-6DD4602121C9}" dt="2023-06-13T14:22:40.448" v="1090" actId="20577"/>
          <ac:spMkLst>
            <pc:docMk/>
            <pc:sldMk cId="2210097538" sldId="290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4CBE3AC5-7E1F-7645-9759-6DD4602121C9}" dt="2023-06-14T19:02:41.034" v="3457" actId="20577"/>
          <ac:spMkLst>
            <pc:docMk/>
            <pc:sldMk cId="2210097538" sldId="290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4CBE3AC5-7E1F-7645-9759-6DD4602121C9}" dt="2023-06-14T18:54:52.459" v="3416" actId="400"/>
        <pc:sldMkLst>
          <pc:docMk/>
          <pc:sldMk cId="2896436739" sldId="291"/>
        </pc:sldMkLst>
        <pc:spChg chg="mod">
          <ac:chgData name="Hooff, R. van den (Ruud)" userId="8d3e2dca-c4b1-475e-893d-a7935eb50cff" providerId="ADAL" clId="{4CBE3AC5-7E1F-7645-9759-6DD4602121C9}" dt="2023-06-13T14:22:54.390" v="1092" actId="20577"/>
          <ac:spMkLst>
            <pc:docMk/>
            <pc:sldMk cId="2896436739" sldId="291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4CBE3AC5-7E1F-7645-9759-6DD4602121C9}" dt="2023-06-14T18:54:52.459" v="3416" actId="400"/>
          <ac:spMkLst>
            <pc:docMk/>
            <pc:sldMk cId="2896436739" sldId="291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4CBE3AC5-7E1F-7645-9759-6DD4602121C9}" dt="2023-06-14T18:21:25.513" v="3404" actId="400"/>
        <pc:sldMkLst>
          <pc:docMk/>
          <pc:sldMk cId="3408911471" sldId="292"/>
        </pc:sldMkLst>
        <pc:spChg chg="mod">
          <ac:chgData name="Hooff, R. van den (Ruud)" userId="8d3e2dca-c4b1-475e-893d-a7935eb50cff" providerId="ADAL" clId="{4CBE3AC5-7E1F-7645-9759-6DD4602121C9}" dt="2023-06-13T14:22:47.451" v="1091" actId="20577"/>
          <ac:spMkLst>
            <pc:docMk/>
            <pc:sldMk cId="3408911471" sldId="292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4CBE3AC5-7E1F-7645-9759-6DD4602121C9}" dt="2023-06-14T18:21:25.513" v="3404" actId="400"/>
          <ac:spMkLst>
            <pc:docMk/>
            <pc:sldMk cId="3408911471" sldId="292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4CBE3AC5-7E1F-7645-9759-6DD4602121C9}" dt="2023-06-13T19:35:37.520" v="3145" actId="115"/>
        <pc:sldMkLst>
          <pc:docMk/>
          <pc:sldMk cId="344863969" sldId="293"/>
        </pc:sldMkLst>
        <pc:spChg chg="mod">
          <ac:chgData name="Hooff, R. van den (Ruud)" userId="8d3e2dca-c4b1-475e-893d-a7935eb50cff" providerId="ADAL" clId="{4CBE3AC5-7E1F-7645-9759-6DD4602121C9}" dt="2023-06-13T19:35:37.520" v="3145" actId="115"/>
          <ac:spMkLst>
            <pc:docMk/>
            <pc:sldMk cId="344863969" sldId="293"/>
            <ac:spMk id="2" creationId="{3BCD48D8-2122-170E-D5B1-04FB92C38317}"/>
          </ac:spMkLst>
        </pc:spChg>
      </pc:sldChg>
      <pc:sldChg chg="modSp add mod">
        <pc:chgData name="Hooff, R. van den (Ruud)" userId="8d3e2dca-c4b1-475e-893d-a7935eb50cff" providerId="ADAL" clId="{4CBE3AC5-7E1F-7645-9759-6DD4602121C9}" dt="2023-06-13T19:31:37.958" v="3084" actId="20577"/>
        <pc:sldMkLst>
          <pc:docMk/>
          <pc:sldMk cId="2491331096" sldId="294"/>
        </pc:sldMkLst>
        <pc:spChg chg="mod">
          <ac:chgData name="Hooff, R. van den (Ruud)" userId="8d3e2dca-c4b1-475e-893d-a7935eb50cff" providerId="ADAL" clId="{4CBE3AC5-7E1F-7645-9759-6DD4602121C9}" dt="2023-06-13T19:31:37.958" v="3084" actId="20577"/>
          <ac:spMkLst>
            <pc:docMk/>
            <pc:sldMk cId="2491331096" sldId="294"/>
            <ac:spMk id="2" creationId="{3BCD48D8-2122-170E-D5B1-04FB92C38317}"/>
          </ac:spMkLst>
        </pc:spChg>
      </pc:sldChg>
      <pc:sldChg chg="add del">
        <pc:chgData name="Hooff, R. van den (Ruud)" userId="8d3e2dca-c4b1-475e-893d-a7935eb50cff" providerId="ADAL" clId="{4CBE3AC5-7E1F-7645-9759-6DD4602121C9}" dt="2023-06-13T14:29:04.206" v="1223" actId="2890"/>
        <pc:sldMkLst>
          <pc:docMk/>
          <pc:sldMk cId="461840561" sldId="295"/>
        </pc:sldMkLst>
      </pc:sldChg>
      <pc:sldChg chg="modSp add mod ord">
        <pc:chgData name="Hooff, R. van den (Ruud)" userId="8d3e2dca-c4b1-475e-893d-a7935eb50cff" providerId="ADAL" clId="{4CBE3AC5-7E1F-7645-9759-6DD4602121C9}" dt="2023-06-13T14:31:37.565" v="1347" actId="20577"/>
        <pc:sldMkLst>
          <pc:docMk/>
          <pc:sldMk cId="1467900908" sldId="295"/>
        </pc:sldMkLst>
        <pc:spChg chg="mod">
          <ac:chgData name="Hooff, R. van den (Ruud)" userId="8d3e2dca-c4b1-475e-893d-a7935eb50cff" providerId="ADAL" clId="{4CBE3AC5-7E1F-7645-9759-6DD4602121C9}" dt="2023-06-13T14:31:03.597" v="1315" actId="20577"/>
          <ac:spMkLst>
            <pc:docMk/>
            <pc:sldMk cId="1467900908" sldId="295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4CBE3AC5-7E1F-7645-9759-6DD4602121C9}" dt="2023-06-13T14:31:37.565" v="1347" actId="20577"/>
          <ac:spMkLst>
            <pc:docMk/>
            <pc:sldMk cId="1467900908" sldId="295"/>
            <ac:spMk id="3" creationId="{B0982DC8-65D7-13C4-E1F4-C6CD6E5D8C0A}"/>
          </ac:spMkLst>
        </pc:spChg>
      </pc:sldChg>
      <pc:sldChg chg="modSp add mod">
        <pc:chgData name="Hooff, R. van den (Ruud)" userId="8d3e2dca-c4b1-475e-893d-a7935eb50cff" providerId="ADAL" clId="{4CBE3AC5-7E1F-7645-9759-6DD4602121C9}" dt="2023-06-14T18:58:09.639" v="3452" actId="20577"/>
        <pc:sldMkLst>
          <pc:docMk/>
          <pc:sldMk cId="590746674" sldId="296"/>
        </pc:sldMkLst>
        <pc:spChg chg="mod">
          <ac:chgData name="Hooff, R. van den (Ruud)" userId="8d3e2dca-c4b1-475e-893d-a7935eb50cff" providerId="ADAL" clId="{4CBE3AC5-7E1F-7645-9759-6DD4602121C9}" dt="2023-06-13T14:42:14.576" v="1661" actId="20577"/>
          <ac:spMkLst>
            <pc:docMk/>
            <pc:sldMk cId="590746674" sldId="296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4CBE3AC5-7E1F-7645-9759-6DD4602121C9}" dt="2023-06-14T18:58:09.639" v="3452" actId="20577"/>
          <ac:spMkLst>
            <pc:docMk/>
            <pc:sldMk cId="590746674" sldId="296"/>
            <ac:spMk id="3" creationId="{B0982DC8-65D7-13C4-E1F4-C6CD6E5D8C0A}"/>
          </ac:spMkLst>
        </pc:spChg>
      </pc:sldChg>
      <pc:sldChg chg="modSp add del mod ord">
        <pc:chgData name="Hooff, R. van den (Ruud)" userId="8d3e2dca-c4b1-475e-893d-a7935eb50cff" providerId="ADAL" clId="{4CBE3AC5-7E1F-7645-9759-6DD4602121C9}" dt="2023-06-13T14:59:50.236" v="2039" actId="2696"/>
        <pc:sldMkLst>
          <pc:docMk/>
          <pc:sldMk cId="3292786913" sldId="297"/>
        </pc:sldMkLst>
        <pc:spChg chg="mod">
          <ac:chgData name="Hooff, R. van den (Ruud)" userId="8d3e2dca-c4b1-475e-893d-a7935eb50cff" providerId="ADAL" clId="{4CBE3AC5-7E1F-7645-9759-6DD4602121C9}" dt="2023-06-13T14:36:39.804" v="1444" actId="20577"/>
          <ac:spMkLst>
            <pc:docMk/>
            <pc:sldMk cId="3292786913" sldId="297"/>
            <ac:spMk id="3" creationId="{B0982DC8-65D7-13C4-E1F4-C6CD6E5D8C0A}"/>
          </ac:spMkLst>
        </pc:spChg>
      </pc:sldChg>
      <pc:sldChg chg="modSp add mod">
        <pc:chgData name="Hooff, R. van den (Ruud)" userId="8d3e2dca-c4b1-475e-893d-a7935eb50cff" providerId="ADAL" clId="{4CBE3AC5-7E1F-7645-9759-6DD4602121C9}" dt="2023-06-14T18:58:24.456" v="3453"/>
        <pc:sldMkLst>
          <pc:docMk/>
          <pc:sldMk cId="249262036" sldId="298"/>
        </pc:sldMkLst>
        <pc:spChg chg="mod">
          <ac:chgData name="Hooff, R. van den (Ruud)" userId="8d3e2dca-c4b1-475e-893d-a7935eb50cff" providerId="ADAL" clId="{4CBE3AC5-7E1F-7645-9759-6DD4602121C9}" dt="2023-06-13T15:04:06.979" v="2174" actId="20577"/>
          <ac:spMkLst>
            <pc:docMk/>
            <pc:sldMk cId="249262036" sldId="298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4CBE3AC5-7E1F-7645-9759-6DD4602121C9}" dt="2023-06-14T18:58:24.456" v="3453"/>
          <ac:spMkLst>
            <pc:docMk/>
            <pc:sldMk cId="249262036" sldId="298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4CBE3AC5-7E1F-7645-9759-6DD4602121C9}" dt="2023-06-13T15:10:27.141" v="2284" actId="20577"/>
        <pc:sldMkLst>
          <pc:docMk/>
          <pc:sldMk cId="3519269695" sldId="299"/>
        </pc:sldMkLst>
        <pc:spChg chg="mod">
          <ac:chgData name="Hooff, R. van den (Ruud)" userId="8d3e2dca-c4b1-475e-893d-a7935eb50cff" providerId="ADAL" clId="{4CBE3AC5-7E1F-7645-9759-6DD4602121C9}" dt="2023-06-13T15:09:53.728" v="2234" actId="20577"/>
          <ac:spMkLst>
            <pc:docMk/>
            <pc:sldMk cId="3519269695" sldId="299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4CBE3AC5-7E1F-7645-9759-6DD4602121C9}" dt="2023-06-13T15:10:27.141" v="2284" actId="20577"/>
          <ac:spMkLst>
            <pc:docMk/>
            <pc:sldMk cId="3519269695" sldId="299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4CBE3AC5-7E1F-7645-9759-6DD4602121C9}" dt="2023-06-13T15:16:23.547" v="2538" actId="20577"/>
        <pc:sldMkLst>
          <pc:docMk/>
          <pc:sldMk cId="3558867309" sldId="300"/>
        </pc:sldMkLst>
        <pc:spChg chg="mod">
          <ac:chgData name="Hooff, R. van den (Ruud)" userId="8d3e2dca-c4b1-475e-893d-a7935eb50cff" providerId="ADAL" clId="{4CBE3AC5-7E1F-7645-9759-6DD4602121C9}" dt="2023-06-13T15:11:24.432" v="2296" actId="20577"/>
          <ac:spMkLst>
            <pc:docMk/>
            <pc:sldMk cId="3558867309" sldId="300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4CBE3AC5-7E1F-7645-9759-6DD4602121C9}" dt="2023-06-13T15:16:23.547" v="2538" actId="20577"/>
          <ac:spMkLst>
            <pc:docMk/>
            <pc:sldMk cId="3558867309" sldId="300"/>
            <ac:spMk id="3" creationId="{B0982DC8-65D7-13C4-E1F4-C6CD6E5D8C0A}"/>
          </ac:spMkLst>
        </pc:spChg>
      </pc:sldChg>
      <pc:sldChg chg="modSp add mod">
        <pc:chgData name="Hooff, R. van den (Ruud)" userId="8d3e2dca-c4b1-475e-893d-a7935eb50cff" providerId="ADAL" clId="{4CBE3AC5-7E1F-7645-9759-6DD4602121C9}" dt="2023-06-13T15:16:28.086" v="2542" actId="20577"/>
        <pc:sldMkLst>
          <pc:docMk/>
          <pc:sldMk cId="4009057047" sldId="301"/>
        </pc:sldMkLst>
        <pc:spChg chg="mod">
          <ac:chgData name="Hooff, R. van den (Ruud)" userId="8d3e2dca-c4b1-475e-893d-a7935eb50cff" providerId="ADAL" clId="{4CBE3AC5-7E1F-7645-9759-6DD4602121C9}" dt="2023-06-13T15:13:15.706" v="2375" actId="20577"/>
          <ac:spMkLst>
            <pc:docMk/>
            <pc:sldMk cId="4009057047" sldId="301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4CBE3AC5-7E1F-7645-9759-6DD4602121C9}" dt="2023-06-13T15:16:28.086" v="2542" actId="20577"/>
          <ac:spMkLst>
            <pc:docMk/>
            <pc:sldMk cId="4009057047" sldId="301"/>
            <ac:spMk id="3" creationId="{B0982DC8-65D7-13C4-E1F4-C6CD6E5D8C0A}"/>
          </ac:spMkLst>
        </pc:spChg>
      </pc:sldChg>
      <pc:sldChg chg="modSp add mod">
        <pc:chgData name="Hooff, R. van den (Ruud)" userId="8d3e2dca-c4b1-475e-893d-a7935eb50cff" providerId="ADAL" clId="{4CBE3AC5-7E1F-7645-9759-6DD4602121C9}" dt="2023-06-13T15:16:13.152" v="2528" actId="20577"/>
        <pc:sldMkLst>
          <pc:docMk/>
          <pc:sldMk cId="4046099704" sldId="302"/>
        </pc:sldMkLst>
        <pc:spChg chg="mod">
          <ac:chgData name="Hooff, R. van den (Ruud)" userId="8d3e2dca-c4b1-475e-893d-a7935eb50cff" providerId="ADAL" clId="{4CBE3AC5-7E1F-7645-9759-6DD4602121C9}" dt="2023-06-13T15:14:08.601" v="2414" actId="20577"/>
          <ac:spMkLst>
            <pc:docMk/>
            <pc:sldMk cId="4046099704" sldId="302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4CBE3AC5-7E1F-7645-9759-6DD4602121C9}" dt="2023-06-13T15:16:13.152" v="2528" actId="20577"/>
          <ac:spMkLst>
            <pc:docMk/>
            <pc:sldMk cId="4046099704" sldId="302"/>
            <ac:spMk id="3" creationId="{B0982DC8-65D7-13C4-E1F4-C6CD6E5D8C0A}"/>
          </ac:spMkLst>
        </pc:spChg>
      </pc:sldChg>
      <pc:sldChg chg="modSp add mod">
        <pc:chgData name="Hooff, R. van den (Ruud)" userId="8d3e2dca-c4b1-475e-893d-a7935eb50cff" providerId="ADAL" clId="{4CBE3AC5-7E1F-7645-9759-6DD4602121C9}" dt="2023-06-13T16:06:24.536" v="2675" actId="20577"/>
        <pc:sldMkLst>
          <pc:docMk/>
          <pc:sldMk cId="3954957589" sldId="303"/>
        </pc:sldMkLst>
        <pc:spChg chg="mod">
          <ac:chgData name="Hooff, R. van den (Ruud)" userId="8d3e2dca-c4b1-475e-893d-a7935eb50cff" providerId="ADAL" clId="{4CBE3AC5-7E1F-7645-9759-6DD4602121C9}" dt="2023-06-13T16:06:24.536" v="2675" actId="20577"/>
          <ac:spMkLst>
            <pc:docMk/>
            <pc:sldMk cId="3954957589" sldId="303"/>
            <ac:spMk id="2" creationId="{3BCD48D8-2122-170E-D5B1-04FB92C38317}"/>
          </ac:spMkLst>
        </pc:spChg>
      </pc:sldChg>
      <pc:sldChg chg="modSp add mod">
        <pc:chgData name="Hooff, R. van den (Ruud)" userId="8d3e2dca-c4b1-475e-893d-a7935eb50cff" providerId="ADAL" clId="{4CBE3AC5-7E1F-7645-9759-6DD4602121C9}" dt="2023-06-13T16:08:08.802" v="2685" actId="20577"/>
        <pc:sldMkLst>
          <pc:docMk/>
          <pc:sldMk cId="3310190154" sldId="304"/>
        </pc:sldMkLst>
        <pc:spChg chg="mod">
          <ac:chgData name="Hooff, R. van den (Ruud)" userId="8d3e2dca-c4b1-475e-893d-a7935eb50cff" providerId="ADAL" clId="{4CBE3AC5-7E1F-7645-9759-6DD4602121C9}" dt="2023-06-13T16:08:08.802" v="2685" actId="20577"/>
          <ac:spMkLst>
            <pc:docMk/>
            <pc:sldMk cId="3310190154" sldId="304"/>
            <ac:spMk id="2" creationId="{3BCD48D8-2122-170E-D5B1-04FB92C38317}"/>
          </ac:spMkLst>
        </pc:spChg>
      </pc:sldChg>
      <pc:sldChg chg="modSp add mod ord">
        <pc:chgData name="Hooff, R. van den (Ruud)" userId="8d3e2dca-c4b1-475e-893d-a7935eb50cff" providerId="ADAL" clId="{4CBE3AC5-7E1F-7645-9759-6DD4602121C9}" dt="2023-06-13T16:19:58.902" v="2715" actId="20577"/>
        <pc:sldMkLst>
          <pc:docMk/>
          <pc:sldMk cId="649554098" sldId="305"/>
        </pc:sldMkLst>
        <pc:spChg chg="mod">
          <ac:chgData name="Hooff, R. van den (Ruud)" userId="8d3e2dca-c4b1-475e-893d-a7935eb50cff" providerId="ADAL" clId="{4CBE3AC5-7E1F-7645-9759-6DD4602121C9}" dt="2023-06-13T16:19:58.902" v="2715" actId="20577"/>
          <ac:spMkLst>
            <pc:docMk/>
            <pc:sldMk cId="649554098" sldId="305"/>
            <ac:spMk id="2" creationId="{3BCD48D8-2122-170E-D5B1-04FB92C38317}"/>
          </ac:spMkLst>
        </pc:spChg>
      </pc:sldChg>
      <pc:sldChg chg="modSp add mod ord">
        <pc:chgData name="Hooff, R. van den (Ruud)" userId="8d3e2dca-c4b1-475e-893d-a7935eb50cff" providerId="ADAL" clId="{4CBE3AC5-7E1F-7645-9759-6DD4602121C9}" dt="2023-06-14T18:08:04.067" v="3326" actId="313"/>
        <pc:sldMkLst>
          <pc:docMk/>
          <pc:sldMk cId="1966146286" sldId="306"/>
        </pc:sldMkLst>
        <pc:spChg chg="mod">
          <ac:chgData name="Hooff, R. van den (Ruud)" userId="8d3e2dca-c4b1-475e-893d-a7935eb50cff" providerId="ADAL" clId="{4CBE3AC5-7E1F-7645-9759-6DD4602121C9}" dt="2023-06-14T18:08:04.067" v="3326" actId="313"/>
          <ac:spMkLst>
            <pc:docMk/>
            <pc:sldMk cId="1966146286" sldId="306"/>
            <ac:spMk id="2" creationId="{3BCD48D8-2122-170E-D5B1-04FB92C38317}"/>
          </ac:spMkLst>
        </pc:spChg>
      </pc:sldChg>
      <pc:sldChg chg="add ord">
        <pc:chgData name="Hooff, R. van den (Ruud)" userId="8d3e2dca-c4b1-475e-893d-a7935eb50cff" providerId="ADAL" clId="{4CBE3AC5-7E1F-7645-9759-6DD4602121C9}" dt="2023-06-13T16:55:01.083" v="2734" actId="20578"/>
        <pc:sldMkLst>
          <pc:docMk/>
          <pc:sldMk cId="174940383" sldId="307"/>
        </pc:sldMkLst>
      </pc:sldChg>
      <pc:sldChg chg="modSp add mod ord">
        <pc:chgData name="Hooff, R. van den (Ruud)" userId="8d3e2dca-c4b1-475e-893d-a7935eb50cff" providerId="ADAL" clId="{4CBE3AC5-7E1F-7645-9759-6DD4602121C9}" dt="2023-06-14T21:58:40.751" v="3469" actId="20577"/>
        <pc:sldMkLst>
          <pc:docMk/>
          <pc:sldMk cId="1190110671" sldId="308"/>
        </pc:sldMkLst>
        <pc:spChg chg="mod">
          <ac:chgData name="Hooff, R. van den (Ruud)" userId="8d3e2dca-c4b1-475e-893d-a7935eb50cff" providerId="ADAL" clId="{4CBE3AC5-7E1F-7645-9759-6DD4602121C9}" dt="2023-06-14T21:58:40.751" v="3469" actId="20577"/>
          <ac:spMkLst>
            <pc:docMk/>
            <pc:sldMk cId="1190110671" sldId="308"/>
            <ac:spMk id="2" creationId="{3BCD48D8-2122-170E-D5B1-04FB92C38317}"/>
          </ac:spMkLst>
        </pc:spChg>
      </pc:sldChg>
      <pc:sldChg chg="modSp add mod ord">
        <pc:chgData name="Hooff, R. van den (Ruud)" userId="8d3e2dca-c4b1-475e-893d-a7935eb50cff" providerId="ADAL" clId="{4CBE3AC5-7E1F-7645-9759-6DD4602121C9}" dt="2023-06-14T11:24:20.841" v="3277" actId="20577"/>
        <pc:sldMkLst>
          <pc:docMk/>
          <pc:sldMk cId="2331325953" sldId="309"/>
        </pc:sldMkLst>
        <pc:spChg chg="mod">
          <ac:chgData name="Hooff, R. van den (Ruud)" userId="8d3e2dca-c4b1-475e-893d-a7935eb50cff" providerId="ADAL" clId="{4CBE3AC5-7E1F-7645-9759-6DD4602121C9}" dt="2023-06-14T11:24:20.841" v="3277" actId="20577"/>
          <ac:spMkLst>
            <pc:docMk/>
            <pc:sldMk cId="2331325953" sldId="309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4CBE3AC5-7E1F-7645-9759-6DD4602121C9}" dt="2023-06-14T11:23:46.340" v="3263" actId="20577"/>
          <ac:spMkLst>
            <pc:docMk/>
            <pc:sldMk cId="2331325953" sldId="309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4CBE3AC5-7E1F-7645-9759-6DD4602121C9}" dt="2023-06-14T11:25:13.142" v="3310" actId="20577"/>
        <pc:sldMkLst>
          <pc:docMk/>
          <pc:sldMk cId="746597502" sldId="310"/>
        </pc:sldMkLst>
        <pc:spChg chg="mod">
          <ac:chgData name="Hooff, R. van den (Ruud)" userId="8d3e2dca-c4b1-475e-893d-a7935eb50cff" providerId="ADAL" clId="{4CBE3AC5-7E1F-7645-9759-6DD4602121C9}" dt="2023-06-14T11:25:13.142" v="3310" actId="20577"/>
          <ac:spMkLst>
            <pc:docMk/>
            <pc:sldMk cId="746597502" sldId="310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4CBE3AC5-7E1F-7645-9759-6DD4602121C9}" dt="2023-06-14T11:25:09.459" v="3307" actId="20577"/>
          <ac:spMkLst>
            <pc:docMk/>
            <pc:sldMk cId="746597502" sldId="310"/>
            <ac:spMk id="3" creationId="{B0982DC8-65D7-13C4-E1F4-C6CD6E5D8C0A}"/>
          </ac:spMkLst>
        </pc:spChg>
      </pc:sldChg>
    </pc:docChg>
  </pc:docChgLst>
  <pc:docChgLst>
    <pc:chgData name="Hooff, R. van den (Ruud)" userId="8d3e2dca-c4b1-475e-893d-a7935eb50cff" providerId="ADAL" clId="{C13A21ED-B1D2-5F43-A86D-E4386AE08865}"/>
    <pc:docChg chg="undo custSel addSld delSld modSld sldOrd">
      <pc:chgData name="Hooff, R. van den (Ruud)" userId="8d3e2dca-c4b1-475e-893d-a7935eb50cff" providerId="ADAL" clId="{C13A21ED-B1D2-5F43-A86D-E4386AE08865}" dt="2022-10-12T14:03:00.360" v="4359" actId="20577"/>
      <pc:docMkLst>
        <pc:docMk/>
      </pc:docMkLst>
      <pc:sldChg chg="addSp modSp mod setBg">
        <pc:chgData name="Hooff, R. van den (Ruud)" userId="8d3e2dca-c4b1-475e-893d-a7935eb50cff" providerId="ADAL" clId="{C13A21ED-B1D2-5F43-A86D-E4386AE08865}" dt="2022-10-11T20:37:10.795" v="4169" actId="20577"/>
        <pc:sldMkLst>
          <pc:docMk/>
          <pc:sldMk cId="163244382" sldId="256"/>
        </pc:sldMkLst>
        <pc:spChg chg="mod">
          <ac:chgData name="Hooff, R. van den (Ruud)" userId="8d3e2dca-c4b1-475e-893d-a7935eb50cff" providerId="ADAL" clId="{C13A21ED-B1D2-5F43-A86D-E4386AE08865}" dt="2022-10-11T20:37:10.795" v="4169" actId="20577"/>
          <ac:spMkLst>
            <pc:docMk/>
            <pc:sldMk cId="163244382" sldId="256"/>
            <ac:spMk id="2" creationId="{C2AECCA3-2611-D666-DDAE-55E59E1B543C}"/>
          </ac:spMkLst>
        </pc:spChg>
        <pc:spChg chg="mod">
          <ac:chgData name="Hooff, R. van den (Ruud)" userId="8d3e2dca-c4b1-475e-893d-a7935eb50cff" providerId="ADAL" clId="{C13A21ED-B1D2-5F43-A86D-E4386AE08865}" dt="2022-10-11T18:50:20.623" v="2907" actId="20577"/>
          <ac:spMkLst>
            <pc:docMk/>
            <pc:sldMk cId="163244382" sldId="256"/>
            <ac:spMk id="3" creationId="{390B8717-DED8-E10B-F4C6-87DF3EE21DFA}"/>
          </ac:spMkLst>
        </pc:spChg>
        <pc:picChg chg="add mod modCrop">
          <ac:chgData name="Hooff, R. van den (Ruud)" userId="8d3e2dca-c4b1-475e-893d-a7935eb50cff" providerId="ADAL" clId="{C13A21ED-B1D2-5F43-A86D-E4386AE08865}" dt="2022-10-11T20:25:59.485" v="3810" actId="14100"/>
          <ac:picMkLst>
            <pc:docMk/>
            <pc:sldMk cId="163244382" sldId="256"/>
            <ac:picMk id="5" creationId="{0BEEAFDD-8197-DFD3-B92A-520B3BCCCAC5}"/>
          </ac:picMkLst>
        </pc:picChg>
      </pc:sldChg>
      <pc:sldChg chg="addSp delSp modSp mod">
        <pc:chgData name="Hooff, R. van den (Ruud)" userId="8d3e2dca-c4b1-475e-893d-a7935eb50cff" providerId="ADAL" clId="{C13A21ED-B1D2-5F43-A86D-E4386AE08865}" dt="2022-10-11T16:33:15.953" v="140" actId="20577"/>
        <pc:sldMkLst>
          <pc:docMk/>
          <pc:sldMk cId="1522123923" sldId="257"/>
        </pc:sldMkLst>
        <pc:spChg chg="del">
          <ac:chgData name="Hooff, R. van den (Ruud)" userId="8d3e2dca-c4b1-475e-893d-a7935eb50cff" providerId="ADAL" clId="{C13A21ED-B1D2-5F43-A86D-E4386AE08865}" dt="2022-10-11T16:30:30.859" v="15" actId="478"/>
          <ac:spMkLst>
            <pc:docMk/>
            <pc:sldMk cId="1522123923" sldId="257"/>
            <ac:spMk id="2" creationId="{57DCBCD7-7009-5EC0-7A2E-2034B167E1EA}"/>
          </ac:spMkLst>
        </pc:spChg>
        <pc:spChg chg="mod">
          <ac:chgData name="Hooff, R. van den (Ruud)" userId="8d3e2dca-c4b1-475e-893d-a7935eb50cff" providerId="ADAL" clId="{C13A21ED-B1D2-5F43-A86D-E4386AE08865}" dt="2022-10-11T16:33:15.953" v="140" actId="20577"/>
          <ac:spMkLst>
            <pc:docMk/>
            <pc:sldMk cId="1522123923" sldId="257"/>
            <ac:spMk id="3" creationId="{63BD6C2E-6950-8999-90F7-82A3E98C54EB}"/>
          </ac:spMkLst>
        </pc:spChg>
        <pc:spChg chg="add del mod">
          <ac:chgData name="Hooff, R. van den (Ruud)" userId="8d3e2dca-c4b1-475e-893d-a7935eb50cff" providerId="ADAL" clId="{C13A21ED-B1D2-5F43-A86D-E4386AE08865}" dt="2022-10-11T16:30:32.504" v="16" actId="478"/>
          <ac:spMkLst>
            <pc:docMk/>
            <pc:sldMk cId="1522123923" sldId="257"/>
            <ac:spMk id="5" creationId="{9F4C4704-7EAB-BEBD-2CB0-5D47B853A5FD}"/>
          </ac:spMkLst>
        </pc:spChg>
        <pc:picChg chg="add mod">
          <ac:chgData name="Hooff, R. van den (Ruud)" userId="8d3e2dca-c4b1-475e-893d-a7935eb50cff" providerId="ADAL" clId="{C13A21ED-B1D2-5F43-A86D-E4386AE08865}" dt="2022-10-11T16:30:54.411" v="20" actId="1076"/>
          <ac:picMkLst>
            <pc:docMk/>
            <pc:sldMk cId="1522123923" sldId="257"/>
            <ac:picMk id="7" creationId="{77D3452E-D2B6-EA69-7AED-B3B8037DDBFD}"/>
          </ac:picMkLst>
        </pc:picChg>
      </pc:sldChg>
      <pc:sldChg chg="modSp add mod">
        <pc:chgData name="Hooff, R. van den (Ruud)" userId="8d3e2dca-c4b1-475e-893d-a7935eb50cff" providerId="ADAL" clId="{C13A21ED-B1D2-5F43-A86D-E4386AE08865}" dt="2022-10-11T16:54:13.260" v="592" actId="207"/>
        <pc:sldMkLst>
          <pc:docMk/>
          <pc:sldMk cId="1665398733" sldId="258"/>
        </pc:sldMkLst>
        <pc:spChg chg="mod">
          <ac:chgData name="Hooff, R. van den (Ruud)" userId="8d3e2dca-c4b1-475e-893d-a7935eb50cff" providerId="ADAL" clId="{C13A21ED-B1D2-5F43-A86D-E4386AE08865}" dt="2022-10-11T16:54:13.260" v="592" actId="207"/>
          <ac:spMkLst>
            <pc:docMk/>
            <pc:sldMk cId="1665398733" sldId="258"/>
            <ac:spMk id="3" creationId="{63BD6C2E-6950-8999-90F7-82A3E98C54EB}"/>
          </ac:spMkLst>
        </pc:spChg>
      </pc:sldChg>
      <pc:sldChg chg="modSp add mod">
        <pc:chgData name="Hooff, R. van den (Ruud)" userId="8d3e2dca-c4b1-475e-893d-a7935eb50cff" providerId="ADAL" clId="{C13A21ED-B1D2-5F43-A86D-E4386AE08865}" dt="2022-10-11T20:27:18.518" v="3813" actId="20577"/>
        <pc:sldMkLst>
          <pc:docMk/>
          <pc:sldMk cId="2346067958" sldId="259"/>
        </pc:sldMkLst>
        <pc:spChg chg="mod">
          <ac:chgData name="Hooff, R. van den (Ruud)" userId="8d3e2dca-c4b1-475e-893d-a7935eb50cff" providerId="ADAL" clId="{C13A21ED-B1D2-5F43-A86D-E4386AE08865}" dt="2022-10-11T20:27:18.518" v="3813" actId="20577"/>
          <ac:spMkLst>
            <pc:docMk/>
            <pc:sldMk cId="2346067958" sldId="259"/>
            <ac:spMk id="3" creationId="{63BD6C2E-6950-8999-90F7-82A3E98C54EB}"/>
          </ac:spMkLst>
        </pc:spChg>
      </pc:sldChg>
      <pc:sldChg chg="addSp delSp modSp add mod">
        <pc:chgData name="Hooff, R. van den (Ruud)" userId="8d3e2dca-c4b1-475e-893d-a7935eb50cff" providerId="ADAL" clId="{C13A21ED-B1D2-5F43-A86D-E4386AE08865}" dt="2022-10-11T16:56:38.546" v="661" actId="20577"/>
        <pc:sldMkLst>
          <pc:docMk/>
          <pc:sldMk cId="735646523" sldId="260"/>
        </pc:sldMkLst>
        <pc:spChg chg="mod">
          <ac:chgData name="Hooff, R. van den (Ruud)" userId="8d3e2dca-c4b1-475e-893d-a7935eb50cff" providerId="ADAL" clId="{C13A21ED-B1D2-5F43-A86D-E4386AE08865}" dt="2022-10-11T16:56:38.546" v="661" actId="20577"/>
          <ac:spMkLst>
            <pc:docMk/>
            <pc:sldMk cId="735646523" sldId="260"/>
            <ac:spMk id="3" creationId="{63BD6C2E-6950-8999-90F7-82A3E98C54EB}"/>
          </ac:spMkLst>
        </pc:spChg>
        <pc:picChg chg="add mod">
          <ac:chgData name="Hooff, R. van den (Ruud)" userId="8d3e2dca-c4b1-475e-893d-a7935eb50cff" providerId="ADAL" clId="{C13A21ED-B1D2-5F43-A86D-E4386AE08865}" dt="2022-10-11T16:35:38.612" v="194" actId="1076"/>
          <ac:picMkLst>
            <pc:docMk/>
            <pc:sldMk cId="735646523" sldId="260"/>
            <ac:picMk id="4" creationId="{4A0501D5-43ED-9069-6273-CADF489485E9}"/>
          </ac:picMkLst>
        </pc:picChg>
        <pc:picChg chg="del">
          <ac:chgData name="Hooff, R. van den (Ruud)" userId="8d3e2dca-c4b1-475e-893d-a7935eb50cff" providerId="ADAL" clId="{C13A21ED-B1D2-5F43-A86D-E4386AE08865}" dt="2022-10-11T16:35:16.485" v="190" actId="478"/>
          <ac:picMkLst>
            <pc:docMk/>
            <pc:sldMk cId="735646523" sldId="260"/>
            <ac:picMk id="7" creationId="{77D3452E-D2B6-EA69-7AED-B3B8037DDBFD}"/>
          </ac:picMkLst>
        </pc:picChg>
      </pc:sldChg>
      <pc:sldChg chg="modSp add del mod">
        <pc:chgData name="Hooff, R. van den (Ruud)" userId="8d3e2dca-c4b1-475e-893d-a7935eb50cff" providerId="ADAL" clId="{C13A21ED-B1D2-5F43-A86D-E4386AE08865}" dt="2022-10-11T16:55:42.797" v="619" actId="2696"/>
        <pc:sldMkLst>
          <pc:docMk/>
          <pc:sldMk cId="181493174" sldId="261"/>
        </pc:sldMkLst>
        <pc:spChg chg="mod">
          <ac:chgData name="Hooff, R. van den (Ruud)" userId="8d3e2dca-c4b1-475e-893d-a7935eb50cff" providerId="ADAL" clId="{C13A21ED-B1D2-5F43-A86D-E4386AE08865}" dt="2022-10-11T16:54:42.061" v="611" actId="20577"/>
          <ac:spMkLst>
            <pc:docMk/>
            <pc:sldMk cId="181493174" sldId="261"/>
            <ac:spMk id="3" creationId="{63BD6C2E-6950-8999-90F7-82A3E98C54EB}"/>
          </ac:spMkLst>
        </pc:spChg>
      </pc:sldChg>
      <pc:sldChg chg="modSp new mod">
        <pc:chgData name="Hooff, R. van den (Ruud)" userId="8d3e2dca-c4b1-475e-893d-a7935eb50cff" providerId="ADAL" clId="{C13A21ED-B1D2-5F43-A86D-E4386AE08865}" dt="2022-10-11T23:17:14.431" v="4351" actId="20577"/>
        <pc:sldMkLst>
          <pc:docMk/>
          <pc:sldMk cId="4003997940" sldId="262"/>
        </pc:sldMkLst>
        <pc:spChg chg="mod">
          <ac:chgData name="Hooff, R. van den (Ruud)" userId="8d3e2dca-c4b1-475e-893d-a7935eb50cff" providerId="ADAL" clId="{C13A21ED-B1D2-5F43-A86D-E4386AE08865}" dt="2022-10-11T17:14:53.088" v="1375" actId="20577"/>
          <ac:spMkLst>
            <pc:docMk/>
            <pc:sldMk cId="4003997940" sldId="262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3:17:14.431" v="4351" actId="20577"/>
          <ac:spMkLst>
            <pc:docMk/>
            <pc:sldMk cId="4003997940" sldId="262"/>
            <ac:spMk id="3" creationId="{B0982DC8-65D7-13C4-E1F4-C6CD6E5D8C0A}"/>
          </ac:spMkLst>
        </pc:spChg>
      </pc:sldChg>
      <pc:sldChg chg="addSp delSp modSp new mod modAnim">
        <pc:chgData name="Hooff, R. van den (Ruud)" userId="8d3e2dca-c4b1-475e-893d-a7935eb50cff" providerId="ADAL" clId="{C13A21ED-B1D2-5F43-A86D-E4386AE08865}" dt="2022-10-11T20:37:00.358" v="4168" actId="313"/>
        <pc:sldMkLst>
          <pc:docMk/>
          <pc:sldMk cId="1691991613" sldId="263"/>
        </pc:sldMkLst>
        <pc:spChg chg="add del mod">
          <ac:chgData name="Hooff, R. van den (Ruud)" userId="8d3e2dca-c4b1-475e-893d-a7935eb50cff" providerId="ADAL" clId="{C13A21ED-B1D2-5F43-A86D-E4386AE08865}" dt="2022-10-11T20:37:00.358" v="4168" actId="313"/>
          <ac:spMkLst>
            <pc:docMk/>
            <pc:sldMk cId="1691991613" sldId="263"/>
            <ac:spMk id="2" creationId="{566B389C-AB9D-69E7-7863-C323468E3D67}"/>
          </ac:spMkLst>
        </pc:spChg>
        <pc:spChg chg="del">
          <ac:chgData name="Hooff, R. van den (Ruud)" userId="8d3e2dca-c4b1-475e-893d-a7935eb50cff" providerId="ADAL" clId="{C13A21ED-B1D2-5F43-A86D-E4386AE08865}" dt="2022-10-11T17:00:32.374" v="841" actId="478"/>
          <ac:spMkLst>
            <pc:docMk/>
            <pc:sldMk cId="1691991613" sldId="263"/>
            <ac:spMk id="3" creationId="{655A7232-1A80-6F5C-F606-D26DE4B2B52C}"/>
          </ac:spMkLst>
        </pc:spChg>
        <pc:picChg chg="add mod">
          <ac:chgData name="Hooff, R. van den (Ruud)" userId="8d3e2dca-c4b1-475e-893d-a7935eb50cff" providerId="ADAL" clId="{C13A21ED-B1D2-5F43-A86D-E4386AE08865}" dt="2022-10-11T17:01:45.888" v="844" actId="1076"/>
          <ac:picMkLst>
            <pc:docMk/>
            <pc:sldMk cId="1691991613" sldId="263"/>
            <ac:picMk id="4" creationId="{DE4CA36F-E779-96BD-FDA4-B25A7EB69A66}"/>
          </ac:picMkLst>
        </pc:picChg>
      </pc:sldChg>
      <pc:sldChg chg="modSp add mod ord">
        <pc:chgData name="Hooff, R. van den (Ruud)" userId="8d3e2dca-c4b1-475e-893d-a7935eb50cff" providerId="ADAL" clId="{C13A21ED-B1D2-5F43-A86D-E4386AE08865}" dt="2022-10-11T20:30:56.800" v="4027" actId="20577"/>
        <pc:sldMkLst>
          <pc:docMk/>
          <pc:sldMk cId="1328323309" sldId="264"/>
        </pc:sldMkLst>
        <pc:spChg chg="mod">
          <ac:chgData name="Hooff, R. van den (Ruud)" userId="8d3e2dca-c4b1-475e-893d-a7935eb50cff" providerId="ADAL" clId="{C13A21ED-B1D2-5F43-A86D-E4386AE08865}" dt="2022-10-11T17:11:35.813" v="1171" actId="20577"/>
          <ac:spMkLst>
            <pc:docMk/>
            <pc:sldMk cId="1328323309" sldId="264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0:30:56.800" v="4027" actId="20577"/>
          <ac:spMkLst>
            <pc:docMk/>
            <pc:sldMk cId="1328323309" sldId="264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C13A21ED-B1D2-5F43-A86D-E4386AE08865}" dt="2022-10-11T21:55:00.802" v="4321" actId="20577"/>
        <pc:sldMkLst>
          <pc:docMk/>
          <pc:sldMk cId="370436606" sldId="265"/>
        </pc:sldMkLst>
        <pc:spChg chg="mod">
          <ac:chgData name="Hooff, R. van den (Ruud)" userId="8d3e2dca-c4b1-475e-893d-a7935eb50cff" providerId="ADAL" clId="{C13A21ED-B1D2-5F43-A86D-E4386AE08865}" dt="2022-10-11T19:00:36.709" v="3070" actId="20577"/>
          <ac:spMkLst>
            <pc:docMk/>
            <pc:sldMk cId="370436606" sldId="265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1:55:00.802" v="4321" actId="20577"/>
          <ac:spMkLst>
            <pc:docMk/>
            <pc:sldMk cId="370436606" sldId="265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C13A21ED-B1D2-5F43-A86D-E4386AE08865}" dt="2022-10-11T20:33:09.271" v="4099" actId="20577"/>
        <pc:sldMkLst>
          <pc:docMk/>
          <pc:sldMk cId="3695903104" sldId="266"/>
        </pc:sldMkLst>
        <pc:spChg chg="mod">
          <ac:chgData name="Hooff, R. van den (Ruud)" userId="8d3e2dca-c4b1-475e-893d-a7935eb50cff" providerId="ADAL" clId="{C13A21ED-B1D2-5F43-A86D-E4386AE08865}" dt="2022-10-11T18:47:09.226" v="2883" actId="20577"/>
          <ac:spMkLst>
            <pc:docMk/>
            <pc:sldMk cId="3695903104" sldId="266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0:33:09.271" v="4099" actId="20577"/>
          <ac:spMkLst>
            <pc:docMk/>
            <pc:sldMk cId="3695903104" sldId="266"/>
            <ac:spMk id="3" creationId="{B0982DC8-65D7-13C4-E1F4-C6CD6E5D8C0A}"/>
          </ac:spMkLst>
        </pc:spChg>
      </pc:sldChg>
      <pc:sldChg chg="modSp add mod">
        <pc:chgData name="Hooff, R. van den (Ruud)" userId="8d3e2dca-c4b1-475e-893d-a7935eb50cff" providerId="ADAL" clId="{C13A21ED-B1D2-5F43-A86D-E4386AE08865}" dt="2022-10-11T22:20:52.463" v="4326" actId="20577"/>
        <pc:sldMkLst>
          <pc:docMk/>
          <pc:sldMk cId="559048113" sldId="267"/>
        </pc:sldMkLst>
        <pc:spChg chg="mod">
          <ac:chgData name="Hooff, R. van den (Ruud)" userId="8d3e2dca-c4b1-475e-893d-a7935eb50cff" providerId="ADAL" clId="{C13A21ED-B1D2-5F43-A86D-E4386AE08865}" dt="2022-10-11T19:01:12.660" v="3071"/>
          <ac:spMkLst>
            <pc:docMk/>
            <pc:sldMk cId="559048113" sldId="267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2:20:52.463" v="4326" actId="20577"/>
          <ac:spMkLst>
            <pc:docMk/>
            <pc:sldMk cId="559048113" sldId="267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C13A21ED-B1D2-5F43-A86D-E4386AE08865}" dt="2022-10-11T18:59:02.788" v="3054" actId="20577"/>
        <pc:sldMkLst>
          <pc:docMk/>
          <pc:sldMk cId="3019649738" sldId="268"/>
        </pc:sldMkLst>
        <pc:spChg chg="mod">
          <ac:chgData name="Hooff, R. van den (Ruud)" userId="8d3e2dca-c4b1-475e-893d-a7935eb50cff" providerId="ADAL" clId="{C13A21ED-B1D2-5F43-A86D-E4386AE08865}" dt="2022-10-11T18:56:32.275" v="3034" actId="115"/>
          <ac:spMkLst>
            <pc:docMk/>
            <pc:sldMk cId="3019649738" sldId="268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18:59:02.788" v="3054" actId="20577"/>
          <ac:spMkLst>
            <pc:docMk/>
            <pc:sldMk cId="3019649738" sldId="268"/>
            <ac:spMk id="3" creationId="{B0982DC8-65D7-13C4-E1F4-C6CD6E5D8C0A}"/>
          </ac:spMkLst>
        </pc:spChg>
      </pc:sldChg>
      <pc:sldChg chg="modSp add mod modNotesTx">
        <pc:chgData name="Hooff, R. van den (Ruud)" userId="8d3e2dca-c4b1-475e-893d-a7935eb50cff" providerId="ADAL" clId="{C13A21ED-B1D2-5F43-A86D-E4386AE08865}" dt="2022-10-11T19:25:20.006" v="3481" actId="113"/>
        <pc:sldMkLst>
          <pc:docMk/>
          <pc:sldMk cId="2390625331" sldId="269"/>
        </pc:sldMkLst>
        <pc:spChg chg="mod">
          <ac:chgData name="Hooff, R. van den (Ruud)" userId="8d3e2dca-c4b1-475e-893d-a7935eb50cff" providerId="ADAL" clId="{C13A21ED-B1D2-5F43-A86D-E4386AE08865}" dt="2022-10-11T19:07:44.629" v="3168" actId="20577"/>
          <ac:spMkLst>
            <pc:docMk/>
            <pc:sldMk cId="2390625331" sldId="269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19:25:20.006" v="3481" actId="113"/>
          <ac:spMkLst>
            <pc:docMk/>
            <pc:sldMk cId="2390625331" sldId="269"/>
            <ac:spMk id="3" creationId="{B0982DC8-65D7-13C4-E1F4-C6CD6E5D8C0A}"/>
          </ac:spMkLst>
        </pc:spChg>
      </pc:sldChg>
      <pc:sldChg chg="addSp delSp modSp new del mod modAnim">
        <pc:chgData name="Hooff, R. van den (Ruud)" userId="8d3e2dca-c4b1-475e-893d-a7935eb50cff" providerId="ADAL" clId="{C13A21ED-B1D2-5F43-A86D-E4386AE08865}" dt="2022-10-11T20:33:45.313" v="4100" actId="2696"/>
        <pc:sldMkLst>
          <pc:docMk/>
          <pc:sldMk cId="107589056" sldId="270"/>
        </pc:sldMkLst>
        <pc:spChg chg="mod">
          <ac:chgData name="Hooff, R. van den (Ruud)" userId="8d3e2dca-c4b1-475e-893d-a7935eb50cff" providerId="ADAL" clId="{C13A21ED-B1D2-5F43-A86D-E4386AE08865}" dt="2022-10-11T19:27:33.080" v="3519" actId="122"/>
          <ac:spMkLst>
            <pc:docMk/>
            <pc:sldMk cId="107589056" sldId="270"/>
            <ac:spMk id="2" creationId="{7E4A5670-C7AC-B77F-C981-8E07EF6CE9C0}"/>
          </ac:spMkLst>
        </pc:spChg>
        <pc:spChg chg="del">
          <ac:chgData name="Hooff, R. van den (Ruud)" userId="8d3e2dca-c4b1-475e-893d-a7935eb50cff" providerId="ADAL" clId="{C13A21ED-B1D2-5F43-A86D-E4386AE08865}" dt="2022-10-11T19:32:50.752" v="3520" actId="478"/>
          <ac:spMkLst>
            <pc:docMk/>
            <pc:sldMk cId="107589056" sldId="270"/>
            <ac:spMk id="3" creationId="{F5D07F45-00DA-4DFE-80DD-D5936249E721}"/>
          </ac:spMkLst>
        </pc:spChg>
        <pc:spChg chg="add mod">
          <ac:chgData name="Hooff, R. van den (Ruud)" userId="8d3e2dca-c4b1-475e-893d-a7935eb50cff" providerId="ADAL" clId="{C13A21ED-B1D2-5F43-A86D-E4386AE08865}" dt="2022-10-11T19:56:01.215" v="3807" actId="1076"/>
          <ac:spMkLst>
            <pc:docMk/>
            <pc:sldMk cId="107589056" sldId="270"/>
            <ac:spMk id="6" creationId="{ACC1E45A-5E70-A406-126D-B4264F92B767}"/>
          </ac:spMkLst>
        </pc:spChg>
        <pc:picChg chg="add mod">
          <ac:chgData name="Hooff, R. van den (Ruud)" userId="8d3e2dca-c4b1-475e-893d-a7935eb50cff" providerId="ADAL" clId="{C13A21ED-B1D2-5F43-A86D-E4386AE08865}" dt="2022-10-11T19:56:56.159" v="3808" actId="1076"/>
          <ac:picMkLst>
            <pc:docMk/>
            <pc:sldMk cId="107589056" sldId="270"/>
            <ac:picMk id="4" creationId="{4A1943C1-ECFC-503E-4B6B-A62EBDC4E85B}"/>
          </ac:picMkLst>
        </pc:picChg>
      </pc:sldChg>
      <pc:sldChg chg="add del">
        <pc:chgData name="Hooff, R. van den (Ruud)" userId="8d3e2dca-c4b1-475e-893d-a7935eb50cff" providerId="ADAL" clId="{C13A21ED-B1D2-5F43-A86D-E4386AE08865}" dt="2022-10-11T19:17:25.071" v="3308" actId="2890"/>
        <pc:sldMkLst>
          <pc:docMk/>
          <pc:sldMk cId="3813493941" sldId="270"/>
        </pc:sldMkLst>
      </pc:sldChg>
      <pc:sldChg chg="delSp add del mod delAnim">
        <pc:chgData name="Hooff, R. van den (Ruud)" userId="8d3e2dca-c4b1-475e-893d-a7935eb50cff" providerId="ADAL" clId="{C13A21ED-B1D2-5F43-A86D-E4386AE08865}" dt="2022-10-11T19:34:16.364" v="3528" actId="2696"/>
        <pc:sldMkLst>
          <pc:docMk/>
          <pc:sldMk cId="4026070128" sldId="271"/>
        </pc:sldMkLst>
        <pc:picChg chg="del">
          <ac:chgData name="Hooff, R. van den (Ruud)" userId="8d3e2dca-c4b1-475e-893d-a7935eb50cff" providerId="ADAL" clId="{C13A21ED-B1D2-5F43-A86D-E4386AE08865}" dt="2022-10-11T19:34:05.551" v="3525" actId="478"/>
          <ac:picMkLst>
            <pc:docMk/>
            <pc:sldMk cId="4026070128" sldId="271"/>
            <ac:picMk id="4" creationId="{4A1943C1-ECFC-503E-4B6B-A62EBDC4E85B}"/>
          </ac:picMkLst>
        </pc:picChg>
      </pc:sldChg>
      <pc:sldChg chg="modSp add mod ord modNotesTx">
        <pc:chgData name="Hooff, R. van den (Ruud)" userId="8d3e2dca-c4b1-475e-893d-a7935eb50cff" providerId="ADAL" clId="{C13A21ED-B1D2-5F43-A86D-E4386AE08865}" dt="2022-10-12T14:03:00.360" v="4359" actId="20577"/>
        <pc:sldMkLst>
          <pc:docMk/>
          <pc:sldMk cId="1979098853" sldId="272"/>
        </pc:sldMkLst>
        <pc:spChg chg="mod">
          <ac:chgData name="Hooff, R. van den (Ruud)" userId="8d3e2dca-c4b1-475e-893d-a7935eb50cff" providerId="ADAL" clId="{C13A21ED-B1D2-5F43-A86D-E4386AE08865}" dt="2022-10-11T20:43:54.825" v="4313" actId="113"/>
          <ac:spMkLst>
            <pc:docMk/>
            <pc:sldMk cId="1979098853" sldId="272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2T14:03:00.360" v="4359" actId="20577"/>
          <ac:spMkLst>
            <pc:docMk/>
            <pc:sldMk cId="1979098853" sldId="272"/>
            <ac:spMk id="3" creationId="{B0982DC8-65D7-13C4-E1F4-C6CD6E5D8C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90CB1-44F9-BB48-B421-0D84E74F9F97}" type="datetimeFigureOut">
              <a:rPr lang="en-NL" smtClean="0"/>
              <a:t>13/06/2023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28DBA-5C8E-E643-82B9-444C5F2AD89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64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C12D-C680-92F9-FDB5-90A25EAF7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51039-7FDA-B4EA-E4F9-311F97C66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9862C-5F06-E77A-1BD0-5A857EA0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13/06/2023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6AC1D-A3F5-16C9-37F7-4DCD7257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FCA51-3667-7A1E-122C-34B3B367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040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631E-05BE-4284-EB98-9665287B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C122C-C764-49A0-7CD8-502A30FF7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BA14-4A0A-842F-D450-21F792DC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13/06/2023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0121-3909-3E2D-2D4C-7F51A19F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F653-B22D-5E1D-72B0-C75ECADF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214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D0A38-5195-1ED4-DFA4-B7D840E46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C6858-A69D-AFE9-A544-7241DF899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162CD-6499-0F0A-5ACE-24D8B913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13/06/2023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4BA3-43D7-2677-5274-C565EB16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7E855-3880-F17E-8804-9B2B03E6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456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541-03CC-3342-1258-6FBB5CA2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8D0C-9BB4-7E31-E393-64951958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F55F4-E596-CC33-0F6A-C4BCC7A2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13/06/2023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2D061-F312-2B2F-C08E-2808A2F1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2EB48-2D25-CB87-9348-7C95B0BF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61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F0FE-C345-867A-687C-5B19E0C1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07EC0-25D0-19C3-92CD-05CABAE7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3C92-6AA6-8EF5-CAB8-45590393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13/06/2023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F6019-C05E-7E95-41C0-74D830EF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6E0D4-1BA8-4C7F-9404-E9922B09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5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8523-EBBB-A79F-6EB2-44FBF694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7F18-2059-15E7-57F1-0D1BB5339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C6852-AF22-05A3-794E-428B9971D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D7E29-648D-A917-3977-BE55C554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13/06/2023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D6D5E-052E-4DF6-640F-CB0A15C7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BE01-93FE-8BDA-E0E6-F03C403E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623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902E-7F6B-F838-FFBF-263C6300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75AA-4298-5164-50F8-958A5D3BC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E5E7B-583B-C2B8-12A6-CA1D70A6F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BE454-A63A-E682-5F7F-19A3BB86F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91090-2F84-D10B-133C-9228BD91F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7F5CD-49E6-0453-D0EC-ABC1E7A3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13/06/2023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DFF78-A7B7-9929-D106-55B5033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10C32-7B5E-F769-14FC-0385E171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746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C36C-65BC-DC26-4C06-5A79426D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160DB-7EB1-FD57-494A-D249727E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13/06/2023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8608A-1CEA-F5BE-4983-CB2A6F56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D9C0E-65DD-3D21-ECC1-22D844F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077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DD1D0-53CE-24D3-540F-5CC7B2DE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13/06/2023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DD188-9B4D-3D1A-DF07-3239CFA9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8A294-CAFE-882B-8FD4-9CD0CA01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305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1A89-80F3-0B20-FB16-78561BC1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F7AD-D58C-6716-2145-E6F09E75C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F6B70-E77C-1B19-99AD-471D86CD8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4CB48-68BD-D6F2-A908-8D717DC0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13/06/2023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DACFC-4793-0AA7-999A-0C24C81C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50CC7-4047-E8B6-8D39-819F1628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462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84E6-7D71-E220-0C77-9A819AF8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12BB8-DEEB-CA17-69EC-091901923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9C657-9BF7-E9A6-B954-2D89FC01D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FA13-B414-FD9D-62F1-72200BCD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13/06/2023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F3D7C-BF60-8BD5-6A78-7F3EC326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957AE-E521-0915-CB1A-9E012441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55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5450C-92BB-2508-3196-83F41AE4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3F022-172E-DFA4-EE7B-0E1066474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0892-E6D0-B2A7-58AC-9BE4FEE4A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1BFAF-AC9A-FB44-AD92-91CA432DDE7C}" type="datetimeFigureOut">
              <a:rPr lang="en-NL" smtClean="0"/>
              <a:t>13/06/2023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A010-8432-936C-98C6-A166D4960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7593-4BE7-7DBE-EC77-F2890447E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94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ragprog.com/titles/tpp20/the-pragmatic-programmer-20th-anniversary-edi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teven.nl/persoonlijke-ontwikkeling/persoonlijke-effectiviteit/kwaliteite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mind.com/blog/alphadev-discovers-faster-sorting-algorithm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EEAFDD-8197-DFD3-B92A-520B3BCC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304802">
            <a:off x="8143798" y="1218366"/>
            <a:ext cx="2195593" cy="21955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AECCA3-2611-D666-DDAE-55E59E1B5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>
                <a:latin typeface="+mn-lt"/>
              </a:rPr>
              <a:t>Software-kwaliteit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B8717-DED8-E10B-F4C6-87DF3EE21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het </a:t>
            </a:r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ervan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324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 err="1"/>
              <a:t>Betekenisvolle</a:t>
            </a:r>
            <a:r>
              <a:rPr lang="en-GB" sz="2400" dirty="0"/>
              <a:t> </a:t>
            </a:r>
            <a:r>
              <a:rPr lang="en-GB" sz="2400" dirty="0" err="1"/>
              <a:t>namen</a:t>
            </a:r>
            <a:r>
              <a:rPr lang="en-GB" sz="2400" dirty="0"/>
              <a:t> </a:t>
            </a:r>
            <a:r>
              <a:rPr lang="en-GB" sz="2400" dirty="0" err="1"/>
              <a:t>functies</a:t>
            </a:r>
            <a:r>
              <a:rPr lang="en-GB" sz="2400" dirty="0"/>
              <a:t> &amp; </a:t>
            </a:r>
            <a:r>
              <a:rPr lang="en-GB" sz="2400" dirty="0" err="1"/>
              <a:t>variabelen</a:t>
            </a:r>
            <a:r>
              <a:rPr lang="en-GB" sz="24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 algn="ctr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behalve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loop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pPr marL="0" indent="0" algn="ctr">
              <a:buNone/>
            </a:pPr>
            <a:endParaRPr lang="en-N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N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GB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NL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age_index += 1</a:t>
            </a:r>
          </a:p>
          <a:p>
            <a:pPr marL="0" indent="0" algn="ctr">
              <a:buNone/>
            </a:pPr>
            <a:endParaRPr lang="en-N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  <a:r>
              <a:rPr lang="en-GB" sz="3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L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ncrement_page_index(p_idx)</a:t>
            </a:r>
          </a:p>
        </p:txBody>
      </p:sp>
    </p:spTree>
    <p:extLst>
      <p:ext uri="{BB962C8B-B14F-4D97-AF65-F5344CB8AC3E}">
        <p14:creationId xmlns:p14="http://schemas.microsoft.com/office/powerpoint/2010/main" val="221009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6C2E-6950-8999-90F7-82A3E98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NL" dirty="0">
              <a:latin typeface="+mj-lt"/>
            </a:endParaRPr>
          </a:p>
          <a:p>
            <a:pPr marL="0" indent="0">
              <a:buNone/>
            </a:pPr>
            <a:endParaRPr lang="en-NL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✓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Heldere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#comments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✓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Betekenisvolle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namen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functies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&amp;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variabelen</a:t>
            </a:r>
            <a:endParaRPr lang="en-US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✓ </a:t>
            </a:r>
            <a:r>
              <a:rPr lang="en-US" dirty="0" err="1">
                <a:latin typeface="+mj-lt"/>
              </a:rPr>
              <a:t>Structuur</a:t>
            </a:r>
            <a:r>
              <a:rPr lang="en-US" dirty="0">
                <a:latin typeface="+mj-lt"/>
              </a:rPr>
              <a:t> &amp; </a:t>
            </a:r>
            <a:r>
              <a:rPr lang="en-US" dirty="0" err="1">
                <a:latin typeface="+mj-lt"/>
              </a:rPr>
              <a:t>conventies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✓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Kleine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commits met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heldere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omschrijving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Picture 4" descr="A picture containing text, metalware, gear&#10;&#10;Description automatically generated">
            <a:extLst>
              <a:ext uri="{FF2B5EF4-FFF2-40B4-BE49-F238E27FC236}">
                <a16:creationId xmlns:a16="http://schemas.microsoft.com/office/drawing/2014/main" id="{E104D505-D108-2764-AA79-4F4F3037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38" y="681037"/>
            <a:ext cx="1926124" cy="19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4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 err="1"/>
              <a:t>Structuur</a:t>
            </a:r>
            <a:r>
              <a:rPr lang="en-GB" sz="2400" dirty="0"/>
              <a:t> &amp; </a:t>
            </a:r>
            <a:r>
              <a:rPr lang="en-GB" sz="2400" dirty="0" err="1"/>
              <a:t>conventies</a:t>
            </a:r>
            <a:r>
              <a:rPr lang="en-GB" sz="24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NL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age_Module</a:t>
            </a:r>
            <a:endParaRPr lang="en-N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NL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Increment_pageIndex(Pidx)</a:t>
            </a:r>
          </a:p>
          <a:p>
            <a:pPr marL="0" indent="0" algn="ctr">
              <a:buNone/>
            </a:pPr>
            <a:endParaRPr lang="en-N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3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PageModule</a:t>
            </a:r>
            <a:endParaRPr lang="en-US" sz="3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3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increment_page_index</a:t>
            </a:r>
            <a:r>
              <a:rPr lang="en-US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p_idx</a:t>
            </a:r>
            <a:r>
              <a:rPr lang="en-US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ctr">
              <a:buNone/>
            </a:pPr>
            <a:endParaRPr lang="en-NL" sz="3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91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6C2E-6950-8999-90F7-82A3E98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NL" dirty="0">
              <a:latin typeface="+mj-lt"/>
            </a:endParaRPr>
          </a:p>
          <a:p>
            <a:pPr marL="0" indent="0">
              <a:buNone/>
            </a:pPr>
            <a:endParaRPr lang="en-NL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✓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Heldere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#comments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✓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Betekenisvolle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namen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functies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&amp;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variabelen</a:t>
            </a:r>
            <a:endParaRPr lang="en-US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✓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Structuur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&amp;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conventies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✓ </a:t>
            </a:r>
            <a:r>
              <a:rPr lang="en-US" dirty="0" err="1">
                <a:latin typeface="+mj-lt"/>
              </a:rPr>
              <a:t>Kleine</a:t>
            </a:r>
            <a:r>
              <a:rPr lang="en-US" dirty="0">
                <a:latin typeface="+mj-lt"/>
              </a:rPr>
              <a:t> commits met </a:t>
            </a:r>
            <a:r>
              <a:rPr lang="en-US" dirty="0" err="1">
                <a:latin typeface="+mj-lt"/>
              </a:rPr>
              <a:t>heldere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omschrijving</a:t>
            </a: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Picture 4" descr="A picture containing text, metalware, gear&#10;&#10;Description automatically generated">
            <a:extLst>
              <a:ext uri="{FF2B5EF4-FFF2-40B4-BE49-F238E27FC236}">
                <a16:creationId xmlns:a16="http://schemas.microsoft.com/office/drawing/2014/main" id="{E104D505-D108-2764-AA79-4F4F3037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38" y="681037"/>
            <a:ext cx="1926124" cy="19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5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 err="1"/>
              <a:t>Kleine</a:t>
            </a:r>
            <a:r>
              <a:rPr lang="en-GB" sz="2400" dirty="0"/>
              <a:t> commits met </a:t>
            </a:r>
            <a:r>
              <a:rPr lang="en-GB" sz="2400" dirty="0" err="1"/>
              <a:t>heldere</a:t>
            </a:r>
            <a:r>
              <a:rPr lang="en-GB" sz="2400" dirty="0"/>
              <a:t> </a:t>
            </a:r>
            <a:r>
              <a:rPr lang="en-GB" sz="2400" dirty="0" err="1"/>
              <a:t>omschrijving</a:t>
            </a:r>
            <a:r>
              <a:rPr lang="en-GB" sz="24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 button fix</a:t>
            </a:r>
            <a:endParaRPr lang="en-NL" sz="3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N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[This commit]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the submit button color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blue to orange</a:t>
            </a:r>
          </a:p>
        </p:txBody>
      </p:sp>
    </p:spTree>
    <p:extLst>
      <p:ext uri="{BB962C8B-B14F-4D97-AF65-F5344CB8AC3E}">
        <p14:creationId xmlns:p14="http://schemas.microsoft.com/office/powerpoint/2010/main" val="289643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48D8-2122-170E-D5B1-04FB92C3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3109"/>
            <a:ext cx="10515600" cy="4798750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“Dead programs </a:t>
            </a:r>
            <a:r>
              <a:rPr lang="nl-NL" dirty="0" err="1"/>
              <a:t>tell</a:t>
            </a:r>
            <a:r>
              <a:rPr lang="nl-NL" dirty="0"/>
              <a:t> no lies”</a:t>
            </a:r>
            <a:br>
              <a:rPr lang="nl-NL" dirty="0"/>
            </a:br>
            <a:br>
              <a:rPr lang="nl-NL" dirty="0"/>
            </a:br>
            <a:r>
              <a:rPr lang="nl-NL" sz="3200" dirty="0" err="1"/>
              <a:t>Tracing</a:t>
            </a:r>
            <a:r>
              <a:rPr lang="nl-NL" sz="3200" dirty="0"/>
              <a:t> en </a:t>
            </a:r>
            <a:r>
              <a:rPr lang="nl-NL" sz="3200" dirty="0" err="1"/>
              <a:t>asserts</a:t>
            </a:r>
            <a:br>
              <a:rPr lang="nl-NL" sz="3200" dirty="0"/>
            </a:br>
            <a:br>
              <a:rPr lang="nl-NL" sz="3200" dirty="0"/>
            </a:br>
            <a:br>
              <a:rPr lang="nl-NL" sz="3200" dirty="0"/>
            </a:br>
            <a:br>
              <a:rPr lang="nl-NL" sz="3200" dirty="0"/>
            </a:br>
            <a:r>
              <a:rPr lang="nl-NL" sz="2400" dirty="0"/>
              <a:t>*</a:t>
            </a:r>
            <a:r>
              <a:rPr lang="nl-NL" sz="2400" dirty="0">
                <a:hlinkClick r:id="rId2"/>
              </a:rPr>
              <a:t>The Pragmatic Programmer</a:t>
            </a: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1190110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hand holding a gear shift&#10;&#10;Description automatically generated with low confidence">
            <a:extLst>
              <a:ext uri="{FF2B5EF4-FFF2-40B4-BE49-F238E27FC236}">
                <a16:creationId xmlns:a16="http://schemas.microsoft.com/office/drawing/2014/main" id="{2D764F51-EB5F-FB72-7C08-F9D0822CA1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2" b="1243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4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48D8-2122-170E-D5B1-04FB92C3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3109"/>
            <a:ext cx="10515600" cy="4091782"/>
          </a:xfrm>
        </p:spPr>
        <p:txBody>
          <a:bodyPr>
            <a:normAutofit/>
          </a:bodyPr>
          <a:lstStyle/>
          <a:p>
            <a:pPr algn="ctr"/>
            <a:r>
              <a:rPr lang="nl-NL" sz="2800" dirty="0"/>
              <a:t>Software-kwaliteit</a:t>
            </a:r>
            <a:br>
              <a:rPr lang="nl-NL" sz="2800" dirty="0"/>
            </a:br>
            <a:r>
              <a:rPr lang="nl-NL" b="1" dirty="0" err="1"/>
              <a:t>requirements</a:t>
            </a: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2491331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/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N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FontTx/>
              <a:buChar char="-"/>
            </a:pPr>
            <a:r>
              <a:rPr lang="en-GB" sz="4800" dirty="0">
                <a:latin typeface="+mj-lt"/>
                <a:cs typeface="Courier New" panose="02070309020205020404" pitchFamily="49" charset="0"/>
              </a:rPr>
              <a:t>F</a:t>
            </a:r>
            <a:r>
              <a:rPr lang="en-NL" sz="4800" b="1" dirty="0">
                <a:latin typeface="+mj-lt"/>
                <a:cs typeface="Courier New" panose="02070309020205020404" pitchFamily="49" charset="0"/>
              </a:rPr>
              <a:t>unctionele</a:t>
            </a:r>
            <a:r>
              <a:rPr lang="en-NL" sz="4800" dirty="0">
                <a:latin typeface="+mj-lt"/>
                <a:cs typeface="Courier New" panose="02070309020205020404" pitchFamily="49" charset="0"/>
              </a:rPr>
              <a:t> eisen</a:t>
            </a:r>
          </a:p>
          <a:p>
            <a:pPr algn="ctr">
              <a:buFontTx/>
              <a:buChar char="-"/>
            </a:pPr>
            <a:r>
              <a:rPr lang="en-NL" sz="4800" b="1" dirty="0">
                <a:latin typeface="+mj-lt"/>
                <a:cs typeface="Courier New" panose="02070309020205020404" pitchFamily="49" charset="0"/>
              </a:rPr>
              <a:t>Niet-functionele</a:t>
            </a:r>
            <a:r>
              <a:rPr lang="en-NL" sz="4800" dirty="0">
                <a:latin typeface="+mj-lt"/>
                <a:cs typeface="Courier New" panose="02070309020205020404" pitchFamily="49" charset="0"/>
              </a:rPr>
              <a:t> eisen</a:t>
            </a:r>
          </a:p>
        </p:txBody>
      </p:sp>
    </p:spTree>
    <p:extLst>
      <p:ext uri="{BB962C8B-B14F-4D97-AF65-F5344CB8AC3E}">
        <p14:creationId xmlns:p14="http://schemas.microsoft.com/office/powerpoint/2010/main" val="146790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 err="1"/>
              <a:t>Functioneel</a:t>
            </a:r>
            <a:r>
              <a:rPr lang="en-GB" sz="24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NL" sz="4800" dirty="0">
                <a:latin typeface="+mj-lt"/>
                <a:cs typeface="Courier New" panose="02070309020205020404" pitchFamily="49" charset="0"/>
              </a:rPr>
              <a:t>Wat moet het systeem </a:t>
            </a:r>
            <a:r>
              <a:rPr lang="en-NL" sz="4800" b="1" dirty="0">
                <a:latin typeface="+mj-lt"/>
                <a:cs typeface="Courier New" panose="02070309020205020404" pitchFamily="49" charset="0"/>
              </a:rPr>
              <a:t>kunnen</a:t>
            </a:r>
            <a:r>
              <a:rPr lang="en-NL" sz="4800" dirty="0">
                <a:latin typeface="+mj-lt"/>
                <a:cs typeface="Courier New" panose="02070309020205020404" pitchFamily="49" charset="0"/>
              </a:rPr>
              <a:t>?</a:t>
            </a:r>
          </a:p>
          <a:p>
            <a:pPr marL="0" indent="0" algn="ctr">
              <a:buNone/>
            </a:pPr>
            <a:endParaRPr lang="en-NL" sz="4800" dirty="0">
              <a:latin typeface="+mj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sz="2400" dirty="0">
                <a:latin typeface="+mj-lt"/>
                <a:cs typeface="Courier New" panose="02070309020205020404" pitchFamily="49" charset="0"/>
              </a:rPr>
              <a:t>H</a:t>
            </a:r>
            <a:r>
              <a:rPr lang="en-NL" sz="2400" dirty="0">
                <a:latin typeface="+mj-lt"/>
                <a:cs typeface="Courier New" panose="02070309020205020404" pitchFamily="49" charset="0"/>
              </a:rPr>
              <a:t>et systeem kan </a:t>
            </a:r>
            <a:r>
              <a:rPr lang="en-NL" sz="2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10</a:t>
            </a:r>
            <a:r>
              <a:rPr lang="en-NL" sz="2400" b="1" dirty="0">
                <a:latin typeface="+mj-lt"/>
                <a:cs typeface="Courier New" panose="02070309020205020404" pitchFamily="49" charset="0"/>
              </a:rPr>
              <a:t> appels </a:t>
            </a:r>
            <a:r>
              <a:rPr lang="en-NL" sz="2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per seconde</a:t>
            </a:r>
            <a:r>
              <a:rPr lang="en-NL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NL" sz="2400" b="1" dirty="0">
                <a:latin typeface="+mj-lt"/>
                <a:cs typeface="Courier New" panose="02070309020205020404" pitchFamily="49" charset="0"/>
              </a:rPr>
              <a:t>scannen</a:t>
            </a:r>
            <a:r>
              <a:rPr lang="en-NL" sz="2400" dirty="0">
                <a:latin typeface="+mj-lt"/>
                <a:cs typeface="Courier New" panose="02070309020205020404" pitchFamily="49" charset="0"/>
              </a:rPr>
              <a:t>,</a:t>
            </a:r>
            <a:endParaRPr lang="en-GB" sz="2400" dirty="0">
              <a:latin typeface="+mj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sz="2400" dirty="0">
                <a:latin typeface="+mj-lt"/>
                <a:cs typeface="Courier New" panose="02070309020205020404" pitchFamily="49" charset="0"/>
              </a:rPr>
              <a:t>h</a:t>
            </a:r>
            <a:r>
              <a:rPr lang="en-NL" sz="2400" dirty="0">
                <a:latin typeface="+mj-lt"/>
                <a:cs typeface="Courier New" panose="02070309020205020404" pitchFamily="49" charset="0"/>
              </a:rPr>
              <a:t>et systeem kan een </a:t>
            </a:r>
            <a:r>
              <a:rPr lang="en-NL" sz="2400" b="1" dirty="0">
                <a:latin typeface="+mj-lt"/>
                <a:cs typeface="Courier New" panose="02070309020205020404" pitchFamily="49" charset="0"/>
              </a:rPr>
              <a:t>afwijking herkennen</a:t>
            </a:r>
            <a:r>
              <a:rPr lang="en-NL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NL" sz="2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met precisie X</a:t>
            </a:r>
            <a:r>
              <a:rPr lang="en-NL" sz="2400" dirty="0">
                <a:latin typeface="+mj-lt"/>
                <a:cs typeface="Courier New" panose="02070309020205020404" pitchFamily="49" charset="0"/>
              </a:rPr>
              <a:t>,</a:t>
            </a:r>
          </a:p>
          <a:p>
            <a:pPr marL="0" indent="0" algn="ctr">
              <a:buNone/>
            </a:pPr>
            <a:r>
              <a:rPr lang="en-GB" sz="2400" dirty="0">
                <a:latin typeface="+mj-lt"/>
                <a:cs typeface="Courier New" panose="02070309020205020404" pitchFamily="49" charset="0"/>
              </a:rPr>
              <a:t>h</a:t>
            </a:r>
            <a:r>
              <a:rPr lang="en-NL" sz="2400" dirty="0">
                <a:latin typeface="+mj-lt"/>
                <a:cs typeface="Courier New" panose="02070309020205020404" pitchFamily="49" charset="0"/>
              </a:rPr>
              <a:t>et systeem moet een </a:t>
            </a:r>
            <a:r>
              <a:rPr lang="en-NL" sz="2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viertal klasselabels </a:t>
            </a:r>
            <a:r>
              <a:rPr lang="en-NL" sz="2400" b="1" dirty="0">
                <a:latin typeface="+mj-lt"/>
                <a:cs typeface="Courier New" panose="02070309020205020404" pitchFamily="49" charset="0"/>
              </a:rPr>
              <a:t>genereren</a:t>
            </a:r>
            <a:r>
              <a:rPr lang="en-NL" sz="2400" dirty="0">
                <a:latin typeface="+mj-lt"/>
                <a:cs typeface="Courier New" panose="02070309020205020404" pitchFamily="49" charset="0"/>
              </a:rPr>
              <a:t>, …</a:t>
            </a:r>
          </a:p>
          <a:p>
            <a:pPr marL="0" indent="0" algn="ctr">
              <a:buNone/>
            </a:pPr>
            <a:endParaRPr lang="en-NL" sz="2400" dirty="0">
              <a:latin typeface="+mj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NL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*specifiek en dus meetbaar / verifieerbaar</a:t>
            </a:r>
          </a:p>
        </p:txBody>
      </p:sp>
    </p:spTree>
    <p:extLst>
      <p:ext uri="{BB962C8B-B14F-4D97-AF65-F5344CB8AC3E}">
        <p14:creationId xmlns:p14="http://schemas.microsoft.com/office/powerpoint/2010/main" val="59074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Dagplanning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L" b="1" dirty="0">
                <a:latin typeface="+mj-lt"/>
              </a:rPr>
              <a:t>Ochtend</a:t>
            </a:r>
            <a:endParaRPr lang="en-NL" dirty="0">
              <a:latin typeface="+mj-lt"/>
            </a:endParaRP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Afgelopen dagen?</a:t>
            </a: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Software-kwaliteit</a:t>
            </a:r>
          </a:p>
          <a:p>
            <a:pPr lvl="2">
              <a:buFontTx/>
              <a:buChar char="-"/>
            </a:pPr>
            <a:r>
              <a:rPr lang="en-GB" dirty="0" err="1">
                <a:latin typeface="+mj-lt"/>
              </a:rPr>
              <a:t>vanuit</a:t>
            </a:r>
            <a:r>
              <a:rPr lang="en-GB" dirty="0">
                <a:latin typeface="+mj-lt"/>
              </a:rPr>
              <a:t> c</a:t>
            </a:r>
            <a:r>
              <a:rPr lang="en-NL" dirty="0">
                <a:latin typeface="+mj-lt"/>
              </a:rPr>
              <a:t>ode en requirements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Software testen</a:t>
            </a:r>
          </a:p>
          <a:p>
            <a:pPr lvl="2">
              <a:buFontTx/>
              <a:buChar char="-"/>
            </a:pPr>
            <a:r>
              <a:rPr lang="en-GB" dirty="0">
                <a:latin typeface="+mj-lt"/>
              </a:rPr>
              <a:t>Tracing </a:t>
            </a:r>
            <a:r>
              <a:rPr lang="en-GB" dirty="0" err="1">
                <a:latin typeface="+mj-lt"/>
              </a:rPr>
              <a:t>en</a:t>
            </a:r>
            <a:r>
              <a:rPr lang="en-GB" dirty="0">
                <a:latin typeface="+mj-lt"/>
              </a:rPr>
              <a:t> u</a:t>
            </a:r>
            <a:r>
              <a:rPr lang="en-NL" dirty="0">
                <a:latin typeface="+mj-lt"/>
              </a:rPr>
              <a:t>nit testing</a:t>
            </a: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marL="0" indent="0">
              <a:buNone/>
            </a:pPr>
            <a:r>
              <a:rPr lang="en-NL" b="1" dirty="0">
                <a:latin typeface="+mj-lt"/>
              </a:rPr>
              <a:t>Middag</a:t>
            </a:r>
            <a:endParaRPr lang="en-NL" dirty="0">
              <a:latin typeface="+mj-lt"/>
            </a:endParaRP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Verder met Project 3</a:t>
            </a:r>
          </a:p>
        </p:txBody>
      </p:sp>
    </p:spTree>
    <p:extLst>
      <p:ext uri="{BB962C8B-B14F-4D97-AF65-F5344CB8AC3E}">
        <p14:creationId xmlns:p14="http://schemas.microsoft.com/office/powerpoint/2010/main" val="4003997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 err="1"/>
              <a:t>Functioneel</a:t>
            </a:r>
            <a:r>
              <a:rPr lang="en-GB" sz="24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FontTx/>
              <a:buChar char="-"/>
            </a:pPr>
            <a:r>
              <a:rPr lang="en-US" sz="4800" b="1" dirty="0">
                <a:latin typeface="+mj-lt"/>
                <a:cs typeface="Courier New" panose="02070309020205020404" pitchFamily="49" charset="0"/>
              </a:rPr>
              <a:t>Happy</a:t>
            </a:r>
            <a:r>
              <a:rPr lang="en-US" sz="4800" dirty="0">
                <a:latin typeface="+mj-lt"/>
                <a:cs typeface="Courier New" panose="02070309020205020404" pitchFamily="49" charset="0"/>
              </a:rPr>
              <a:t> flow</a:t>
            </a:r>
            <a:endParaRPr lang="en-NL" sz="4800" dirty="0">
              <a:latin typeface="+mj-lt"/>
              <a:cs typeface="Courier New" panose="02070309020205020404" pitchFamily="49" charset="0"/>
            </a:endParaRPr>
          </a:p>
          <a:p>
            <a:pPr algn="ctr">
              <a:buFontTx/>
              <a:buChar char="-"/>
            </a:pPr>
            <a:r>
              <a:rPr lang="en-NL" sz="4800" b="1" dirty="0">
                <a:latin typeface="+mj-lt"/>
                <a:cs typeface="Courier New" panose="02070309020205020404" pitchFamily="49" charset="0"/>
              </a:rPr>
              <a:t>Alternative</a:t>
            </a:r>
            <a:r>
              <a:rPr lang="en-NL" sz="4800" dirty="0">
                <a:latin typeface="+mj-lt"/>
                <a:cs typeface="Courier New" panose="02070309020205020404" pitchFamily="49" charset="0"/>
              </a:rPr>
              <a:t> flow</a:t>
            </a:r>
          </a:p>
          <a:p>
            <a:pPr algn="ctr">
              <a:buFontTx/>
              <a:buChar char="-"/>
            </a:pPr>
            <a:r>
              <a:rPr lang="en-NL" sz="4800" b="1" dirty="0">
                <a:latin typeface="+mj-lt"/>
                <a:cs typeface="Courier New" panose="02070309020205020404" pitchFamily="49" charset="0"/>
              </a:rPr>
              <a:t>Exceptional</a:t>
            </a:r>
            <a:r>
              <a:rPr lang="en-NL" sz="4800" dirty="0">
                <a:latin typeface="+mj-lt"/>
                <a:cs typeface="Courier New" panose="02070309020205020404" pitchFamily="49" charset="0"/>
              </a:rPr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3519269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/>
              <a:t>Happy 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sz="4800" dirty="0" err="1">
                <a:latin typeface="+mj-lt"/>
                <a:cs typeface="Courier New" panose="02070309020205020404" pitchFamily="49" charset="0"/>
              </a:rPr>
              <a:t>Beschrijft</a:t>
            </a:r>
            <a:r>
              <a:rPr lang="en-GB" sz="4800" dirty="0">
                <a:latin typeface="+mj-lt"/>
                <a:cs typeface="Courier New" panose="02070309020205020404" pitchFamily="49" charset="0"/>
              </a:rPr>
              <a:t> de </a:t>
            </a:r>
            <a:r>
              <a:rPr lang="en-GB" sz="4800" dirty="0" err="1">
                <a:latin typeface="+mj-lt"/>
                <a:cs typeface="Courier New" panose="02070309020205020404" pitchFamily="49" charset="0"/>
              </a:rPr>
              <a:t>applicatie</a:t>
            </a:r>
            <a:r>
              <a:rPr lang="en-GB" sz="4800" dirty="0">
                <a:latin typeface="+mj-lt"/>
                <a:cs typeface="Courier New" panose="02070309020205020404" pitchFamily="49" charset="0"/>
              </a:rPr>
              <a:t> flow</a:t>
            </a:r>
          </a:p>
          <a:p>
            <a:pPr marL="0" indent="0" algn="ctr">
              <a:buNone/>
            </a:pPr>
            <a:r>
              <a:rPr lang="en-GB" sz="4800" dirty="0">
                <a:latin typeface="+mj-lt"/>
                <a:cs typeface="Courier New" panose="02070309020205020404" pitchFamily="49" charset="0"/>
              </a:rPr>
              <a:t>in het </a:t>
            </a:r>
            <a:r>
              <a:rPr lang="en-GB" sz="4800" b="1" dirty="0" err="1">
                <a:latin typeface="+mj-lt"/>
                <a:cs typeface="Courier New" panose="02070309020205020404" pitchFamily="49" charset="0"/>
              </a:rPr>
              <a:t>ideale</a:t>
            </a:r>
            <a:r>
              <a:rPr lang="en-GB" sz="4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4800" dirty="0" err="1">
                <a:latin typeface="+mj-lt"/>
                <a:cs typeface="Courier New" panose="02070309020205020404" pitchFamily="49" charset="0"/>
              </a:rPr>
              <a:t>geval</a:t>
            </a:r>
            <a:endParaRPr lang="en-GB" sz="4800" dirty="0">
              <a:latin typeface="+mj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GB" sz="4800" dirty="0">
              <a:latin typeface="+mj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NL" sz="4800" dirty="0">
              <a:latin typeface="+mj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sz="2400" dirty="0" err="1">
                <a:latin typeface="+mj-lt"/>
                <a:cs typeface="Courier New" panose="02070309020205020404" pitchFamily="49" charset="0"/>
              </a:rPr>
              <a:t>Voobeeld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: de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appel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batch is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precies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20 PNG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afbeeldingen</a:t>
            </a:r>
            <a:endParaRPr lang="en-GB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867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/>
              <a:t>Alternative 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sz="4800" dirty="0" err="1">
                <a:latin typeface="+mj-lt"/>
                <a:cs typeface="Courier New" panose="02070309020205020404" pitchFamily="49" charset="0"/>
              </a:rPr>
              <a:t>Beschrijft</a:t>
            </a:r>
            <a:r>
              <a:rPr lang="en-GB" sz="4800" dirty="0">
                <a:latin typeface="+mj-lt"/>
                <a:cs typeface="Courier New" panose="02070309020205020404" pitchFamily="49" charset="0"/>
              </a:rPr>
              <a:t> de </a:t>
            </a:r>
            <a:r>
              <a:rPr lang="en-GB" sz="4800" dirty="0" err="1">
                <a:latin typeface="+mj-lt"/>
                <a:cs typeface="Courier New" panose="02070309020205020404" pitchFamily="49" charset="0"/>
              </a:rPr>
              <a:t>applicatie</a:t>
            </a:r>
            <a:r>
              <a:rPr lang="en-GB" sz="4800" dirty="0">
                <a:latin typeface="+mj-lt"/>
                <a:cs typeface="Courier New" panose="02070309020205020404" pitchFamily="49" charset="0"/>
              </a:rPr>
              <a:t> flow</a:t>
            </a:r>
          </a:p>
          <a:p>
            <a:pPr marL="0" indent="0" algn="ctr">
              <a:buNone/>
            </a:pPr>
            <a:r>
              <a:rPr lang="en-GB" sz="4800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sz="4800" dirty="0" err="1">
                <a:latin typeface="+mj-lt"/>
                <a:cs typeface="Courier New" panose="02070309020205020404" pitchFamily="49" charset="0"/>
              </a:rPr>
              <a:t>een</a:t>
            </a:r>
            <a:r>
              <a:rPr lang="en-GB" sz="4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4800" b="1" dirty="0" err="1">
                <a:latin typeface="+mj-lt"/>
                <a:cs typeface="Courier New" panose="02070309020205020404" pitchFamily="49" charset="0"/>
              </a:rPr>
              <a:t>afwijkend</a:t>
            </a:r>
            <a:r>
              <a:rPr lang="en-GB" sz="4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4800" dirty="0" err="1">
                <a:latin typeface="+mj-lt"/>
                <a:cs typeface="Courier New" panose="02070309020205020404" pitchFamily="49" charset="0"/>
              </a:rPr>
              <a:t>geval</a:t>
            </a:r>
            <a:endParaRPr lang="en-GB" sz="4800" dirty="0">
              <a:latin typeface="+mj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GB" sz="4800" dirty="0">
              <a:latin typeface="+mj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NL" sz="4800" dirty="0">
              <a:latin typeface="+mj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sz="2400" dirty="0" err="1">
                <a:latin typeface="+mj-lt"/>
                <a:cs typeface="Courier New" panose="02070309020205020404" pitchFamily="49" charset="0"/>
              </a:rPr>
              <a:t>Voobeeld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: de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appel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batch is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kleiner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dan 20 PNG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afbeeldingen</a:t>
            </a:r>
            <a:endParaRPr lang="en-GB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57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/>
              <a:t>Exceptional 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sz="4800" dirty="0" err="1">
                <a:latin typeface="+mj-lt"/>
                <a:cs typeface="Courier New" panose="02070309020205020404" pitchFamily="49" charset="0"/>
              </a:rPr>
              <a:t>Beschrijft</a:t>
            </a:r>
            <a:r>
              <a:rPr lang="en-GB" sz="4800" dirty="0">
                <a:latin typeface="+mj-lt"/>
                <a:cs typeface="Courier New" panose="02070309020205020404" pitchFamily="49" charset="0"/>
              </a:rPr>
              <a:t> de </a:t>
            </a:r>
            <a:r>
              <a:rPr lang="en-GB" sz="4800" dirty="0" err="1">
                <a:latin typeface="+mj-lt"/>
                <a:cs typeface="Courier New" panose="02070309020205020404" pitchFamily="49" charset="0"/>
              </a:rPr>
              <a:t>applicatie</a:t>
            </a:r>
            <a:r>
              <a:rPr lang="en-GB" sz="4800" dirty="0">
                <a:latin typeface="+mj-lt"/>
                <a:cs typeface="Courier New" panose="02070309020205020404" pitchFamily="49" charset="0"/>
              </a:rPr>
              <a:t> flow</a:t>
            </a:r>
          </a:p>
          <a:p>
            <a:pPr marL="0" indent="0" algn="ctr">
              <a:buNone/>
            </a:pPr>
            <a:r>
              <a:rPr lang="en-GB" sz="4800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sz="4800" dirty="0" err="1">
                <a:latin typeface="+mj-lt"/>
                <a:cs typeface="Courier New" panose="02070309020205020404" pitchFamily="49" charset="0"/>
              </a:rPr>
              <a:t>een</a:t>
            </a:r>
            <a:r>
              <a:rPr lang="en-GB" sz="4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4800" b="1" dirty="0" err="1">
                <a:latin typeface="+mj-lt"/>
                <a:cs typeface="Courier New" panose="02070309020205020404" pitchFamily="49" charset="0"/>
              </a:rPr>
              <a:t>uitzonderlijk</a:t>
            </a:r>
            <a:r>
              <a:rPr lang="en-GB" sz="4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4800" dirty="0" err="1">
                <a:latin typeface="+mj-lt"/>
                <a:cs typeface="Courier New" panose="02070309020205020404" pitchFamily="49" charset="0"/>
              </a:rPr>
              <a:t>geval</a:t>
            </a:r>
            <a:endParaRPr lang="en-GB" sz="4800" dirty="0">
              <a:latin typeface="+mj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GB" sz="4800" dirty="0">
              <a:latin typeface="+mj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NL" sz="4800" dirty="0">
              <a:latin typeface="+mj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sz="2400" dirty="0" err="1">
                <a:latin typeface="+mj-lt"/>
                <a:cs typeface="Courier New" panose="02070309020205020404" pitchFamily="49" charset="0"/>
              </a:rPr>
              <a:t>Voobeeld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: de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appel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batch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bevat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een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WebP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afbeelding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formaat</a:t>
            </a:r>
            <a:endParaRPr lang="en-GB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099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 err="1"/>
              <a:t>Niet-functioneel</a:t>
            </a:r>
            <a:r>
              <a:rPr lang="en-GB" sz="24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800" dirty="0">
                <a:latin typeface="+mj-lt"/>
                <a:cs typeface="Courier New" panose="02070309020205020404" pitchFamily="49" charset="0"/>
              </a:rPr>
              <a:t>Usability, maintainability, security, scalability, </a:t>
            </a:r>
            <a:r>
              <a:rPr lang="en-GB" sz="4800" dirty="0" err="1">
                <a:latin typeface="+mj-lt"/>
                <a:cs typeface="Courier New" panose="02070309020205020404" pitchFamily="49" charset="0"/>
              </a:rPr>
              <a:t>deployablity</a:t>
            </a:r>
            <a:r>
              <a:rPr lang="en-GB" sz="4800" dirty="0">
                <a:latin typeface="+mj-lt"/>
                <a:cs typeface="Courier New" panose="02070309020205020404" pitchFamily="49" charset="0"/>
              </a:rPr>
              <a:t>, compliancy, …</a:t>
            </a:r>
            <a:endParaRPr lang="en-NL" sz="4800" dirty="0">
              <a:latin typeface="+mj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NL" sz="4800" dirty="0">
              <a:latin typeface="+mj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sz="2400" dirty="0">
                <a:latin typeface="+mj-lt"/>
                <a:cs typeface="Courier New" panose="02070309020205020404" pitchFamily="49" charset="0"/>
              </a:rPr>
              <a:t>De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gebruiker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heeft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maximaal</a:t>
            </a:r>
            <a:r>
              <a:rPr lang="en-GB" sz="2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2 mouse clicks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nodig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om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een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actie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uit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te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voeren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,</a:t>
            </a:r>
          </a:p>
          <a:p>
            <a:pPr marL="0" indent="0" algn="ctr">
              <a:buNone/>
            </a:pPr>
            <a:r>
              <a:rPr lang="en-GB" sz="2400" dirty="0">
                <a:latin typeface="+mj-lt"/>
                <a:cs typeface="Courier New" panose="02070309020205020404" pitchFamily="49" charset="0"/>
              </a:rPr>
              <a:t>de codebase is </a:t>
            </a:r>
            <a:r>
              <a:rPr lang="en-GB" sz="2400" dirty="0" err="1">
                <a:latin typeface="+mj-lt"/>
                <a:cs typeface="Courier New" panose="02070309020205020404" pitchFamily="49" charset="0"/>
              </a:rPr>
              <a:t>gedocumenteerd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volgens</a:t>
            </a:r>
            <a:r>
              <a:rPr lang="en-GB" sz="2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standaard</a:t>
            </a:r>
            <a:r>
              <a:rPr lang="en-GB" sz="2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X</a:t>
            </a:r>
            <a:r>
              <a:rPr lang="en-GB" sz="2400" dirty="0">
                <a:latin typeface="+mj-lt"/>
                <a:cs typeface="Courier New" panose="02070309020205020404" pitchFamily="49" charset="0"/>
              </a:rPr>
              <a:t>,</a:t>
            </a:r>
          </a:p>
          <a:p>
            <a:pPr marL="0" indent="0" algn="ctr">
              <a:buNone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al het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dataverkeer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wordt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versleuteld</a:t>
            </a:r>
            <a:r>
              <a:rPr lang="en-NL" sz="2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met</a:t>
            </a:r>
            <a:r>
              <a:rPr lang="en-NL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NL" sz="2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AES encryptie</a:t>
            </a:r>
            <a:r>
              <a:rPr lang="en-NL" sz="2400" dirty="0">
                <a:latin typeface="+mj-lt"/>
                <a:cs typeface="Courier New" panose="02070309020205020404" pitchFamily="49" charset="0"/>
              </a:rPr>
              <a:t>, …</a:t>
            </a:r>
          </a:p>
          <a:p>
            <a:pPr marL="0" indent="0" algn="ctr">
              <a:buNone/>
            </a:pPr>
            <a:endParaRPr lang="en-NL" sz="2400" dirty="0">
              <a:latin typeface="+mj-lt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NL" sz="24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*specifiek en dus meetbaar / verifieerbaar</a:t>
            </a:r>
          </a:p>
        </p:txBody>
      </p:sp>
    </p:spTree>
    <p:extLst>
      <p:ext uri="{BB962C8B-B14F-4D97-AF65-F5344CB8AC3E}">
        <p14:creationId xmlns:p14="http://schemas.microsoft.com/office/powerpoint/2010/main" val="249262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hand holding a gear shift&#10;&#10;Description automatically generated with low confidence">
            <a:extLst>
              <a:ext uri="{FF2B5EF4-FFF2-40B4-BE49-F238E27FC236}">
                <a16:creationId xmlns:a16="http://schemas.microsoft.com/office/drawing/2014/main" id="{2D764F51-EB5F-FB72-7C08-F9D0822CA1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2" b="1243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167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48D8-2122-170E-D5B1-04FB92C3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3109"/>
            <a:ext cx="10515600" cy="4091782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Software testen</a:t>
            </a: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3310190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48D8-2122-170E-D5B1-04FB92C3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3109"/>
            <a:ext cx="10515600" cy="4091782"/>
          </a:xfrm>
        </p:spPr>
        <p:txBody>
          <a:bodyPr>
            <a:normAutofit/>
          </a:bodyPr>
          <a:lstStyle/>
          <a:p>
            <a:pPr algn="ctr"/>
            <a:r>
              <a:rPr lang="nl-NL" sz="3600" dirty="0"/>
              <a:t>Open ‘Testplan </a:t>
            </a:r>
            <a:r>
              <a:rPr lang="nl-NL" sz="3600" dirty="0" err="1"/>
              <a:t>outline</a:t>
            </a:r>
            <a:r>
              <a:rPr lang="nl-NL" sz="3600" dirty="0"/>
              <a:t>’ document</a:t>
            </a:r>
          </a:p>
        </p:txBody>
      </p:sp>
    </p:spTree>
    <p:extLst>
      <p:ext uri="{BB962C8B-B14F-4D97-AF65-F5344CB8AC3E}">
        <p14:creationId xmlns:p14="http://schemas.microsoft.com/office/powerpoint/2010/main" val="1966146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/>
              <a:t>Unit testing ‘VAT’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sz="4800" dirty="0">
                <a:latin typeface="+mj-lt"/>
                <a:cs typeface="Courier New" panose="02070309020205020404" pitchFamily="49" charset="0"/>
              </a:rPr>
              <a:t>Hoe </a:t>
            </a:r>
            <a:r>
              <a:rPr lang="en-GB" sz="4800" dirty="0" err="1">
                <a:latin typeface="+mj-lt"/>
                <a:cs typeface="Courier New" panose="02070309020205020404" pitchFamily="49" charset="0"/>
              </a:rPr>
              <a:t>testen</a:t>
            </a:r>
            <a:r>
              <a:rPr lang="en-GB" sz="4800" dirty="0">
                <a:latin typeface="+mj-lt"/>
                <a:cs typeface="Courier New" panose="02070309020205020404" pitchFamily="49" charset="0"/>
              </a:rPr>
              <a:t> we de</a:t>
            </a:r>
          </a:p>
          <a:p>
            <a:pPr marL="0" indent="0" algn="ctr">
              <a:buNone/>
            </a:pPr>
            <a:r>
              <a:rPr lang="en-GB" sz="4800" dirty="0">
                <a:latin typeface="+mj-lt"/>
                <a:cs typeface="Courier New" panose="02070309020205020404" pitchFamily="49" charset="0"/>
              </a:rPr>
              <a:t>VAT </a:t>
            </a:r>
            <a:r>
              <a:rPr lang="en-GB" sz="4800" dirty="0" err="1">
                <a:latin typeface="+mj-lt"/>
                <a:cs typeface="Courier New" panose="02070309020205020404" pitchFamily="49" charset="0"/>
              </a:rPr>
              <a:t>berekening</a:t>
            </a:r>
            <a:r>
              <a:rPr lang="en-GB" sz="4800" dirty="0">
                <a:latin typeface="+mj-lt"/>
                <a:cs typeface="Courier New" panose="02070309020205020404" pitchFamily="49" charset="0"/>
              </a:rPr>
              <a:t>?</a:t>
            </a:r>
            <a:endParaRPr lang="en-GB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597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4116EE-BE46-CCF2-1FDC-20CC2066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46" y="1068946"/>
            <a:ext cx="4720107" cy="472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06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48D8-2122-170E-D5B1-04FB92C3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7128"/>
            <a:ext cx="10515600" cy="4091782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Waaraan herken je </a:t>
            </a:r>
            <a:r>
              <a:rPr lang="nl-NL" b="1" dirty="0"/>
              <a:t>kwaliteit</a:t>
            </a:r>
            <a:r>
              <a:rPr lang="nl-NL" dirty="0"/>
              <a:t>?*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2400" dirty="0"/>
              <a:t>*Concreter: </a:t>
            </a:r>
            <a:r>
              <a:rPr lang="nl-NL" sz="2400" dirty="0">
                <a:hlinkClick r:id="rId2"/>
              </a:rPr>
              <a:t>wat maakte die ene collega beter dan die andere?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15203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48D8-2122-170E-D5B1-04FB92C3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3109"/>
            <a:ext cx="10515600" cy="4091782"/>
          </a:xfrm>
        </p:spPr>
        <p:txBody>
          <a:bodyPr>
            <a:normAutofit/>
          </a:bodyPr>
          <a:lstStyle/>
          <a:p>
            <a:pPr algn="ctr"/>
            <a:r>
              <a:rPr lang="nl-NL" b="1" dirty="0" err="1"/>
              <a:t>AlphaDev</a:t>
            </a:r>
            <a:r>
              <a:rPr lang="nl-NL" dirty="0"/>
              <a:t> </a:t>
            </a:r>
            <a:r>
              <a:rPr lang="nl-NL" dirty="0" err="1"/>
              <a:t>discovers</a:t>
            </a:r>
            <a:br>
              <a:rPr lang="nl-NL" dirty="0"/>
            </a:br>
            <a:r>
              <a:rPr lang="nl-NL" dirty="0" err="1"/>
              <a:t>faster</a:t>
            </a:r>
            <a:r>
              <a:rPr lang="nl-NL" dirty="0"/>
              <a:t> </a:t>
            </a:r>
            <a:r>
              <a:rPr lang="nl-NL" dirty="0" err="1"/>
              <a:t>sorting</a:t>
            </a:r>
            <a:r>
              <a:rPr lang="nl-NL" dirty="0"/>
              <a:t> </a:t>
            </a:r>
            <a:r>
              <a:rPr lang="nl-NL" dirty="0" err="1"/>
              <a:t>algorithms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2400" dirty="0"/>
              <a:t>Bron: </a:t>
            </a:r>
            <a:r>
              <a:rPr lang="nl-NL" sz="2400" dirty="0">
                <a:hlinkClick r:id="rId2"/>
              </a:rPr>
              <a:t>AlphaDev discovers faster sorting algorithms</a:t>
            </a: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64955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 err="1"/>
              <a:t>Algoritme</a:t>
            </a:r>
            <a:r>
              <a:rPr lang="en-GB" sz="2400" dirty="0"/>
              <a:t> testing ‘sorting’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sz="4800" dirty="0">
                <a:latin typeface="+mj-lt"/>
                <a:cs typeface="Courier New" panose="02070309020205020404" pitchFamily="49" charset="0"/>
              </a:rPr>
              <a:t>Hoe </a:t>
            </a:r>
            <a:r>
              <a:rPr lang="en-GB" sz="4800" dirty="0" err="1">
                <a:latin typeface="+mj-lt"/>
                <a:cs typeface="Courier New" panose="02070309020205020404" pitchFamily="49" charset="0"/>
              </a:rPr>
              <a:t>testen</a:t>
            </a:r>
            <a:r>
              <a:rPr lang="en-GB" sz="4800" dirty="0">
                <a:latin typeface="+mj-lt"/>
                <a:cs typeface="Courier New" panose="02070309020205020404" pitchFamily="49" charset="0"/>
              </a:rPr>
              <a:t> we het</a:t>
            </a:r>
          </a:p>
          <a:p>
            <a:pPr marL="0" indent="0" algn="ctr">
              <a:buNone/>
            </a:pPr>
            <a:r>
              <a:rPr lang="en-GB" sz="4800" dirty="0">
                <a:latin typeface="+mj-lt"/>
                <a:cs typeface="Courier New" panose="02070309020205020404" pitchFamily="49" charset="0"/>
              </a:rPr>
              <a:t>sorting </a:t>
            </a:r>
            <a:r>
              <a:rPr lang="en-GB" sz="4800" dirty="0" err="1">
                <a:latin typeface="+mj-lt"/>
                <a:cs typeface="Courier New" panose="02070309020205020404" pitchFamily="49" charset="0"/>
              </a:rPr>
              <a:t>algoritme</a:t>
            </a:r>
            <a:r>
              <a:rPr lang="en-GB" sz="4800" dirty="0">
                <a:latin typeface="+mj-lt"/>
                <a:cs typeface="Courier New" panose="02070309020205020404" pitchFamily="49" charset="0"/>
              </a:rPr>
              <a:t>?</a:t>
            </a:r>
            <a:endParaRPr lang="en-GB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2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48D8-2122-170E-D5B1-04FB92C3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3109"/>
            <a:ext cx="10515600" cy="4091782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Welk plaatje typeert jouw </a:t>
            </a:r>
            <a:r>
              <a:rPr lang="nl-NL" b="1" dirty="0"/>
              <a:t>codebase</a:t>
            </a:r>
            <a:r>
              <a:rPr lang="nl-NL" dirty="0"/>
              <a:t>…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95495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step&#10;&#10;Description automatically generated">
            <a:extLst>
              <a:ext uri="{FF2B5EF4-FFF2-40B4-BE49-F238E27FC236}">
                <a16:creationId xmlns:a16="http://schemas.microsoft.com/office/drawing/2014/main" id="{FE47F898-DB14-6DFD-C2B4-3AC42B8B1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4" y="304800"/>
            <a:ext cx="4762500" cy="6248400"/>
          </a:xfrm>
          <a:prstGeom prst="rect">
            <a:avLst/>
          </a:prstGeom>
        </p:spPr>
      </p:pic>
      <p:pic>
        <p:nvPicPr>
          <p:cNvPr id="7" name="Picture 6" descr="A person on a ladder painting a house&#10;&#10;Description automatically generated with low confidence">
            <a:extLst>
              <a:ext uri="{FF2B5EF4-FFF2-40B4-BE49-F238E27FC236}">
                <a16:creationId xmlns:a16="http://schemas.microsoft.com/office/drawing/2014/main" id="{2F95C576-9734-7925-10FA-C9F9BD31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130" y="1175904"/>
            <a:ext cx="6008256" cy="4506192"/>
          </a:xfrm>
          <a:prstGeom prst="rect">
            <a:avLst/>
          </a:prstGeom>
        </p:spPr>
      </p:pic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FDBC1687-B5E9-4D2E-D598-DBA68B7D95C8}"/>
              </a:ext>
            </a:extLst>
          </p:cNvPr>
          <p:cNvSpPr/>
          <p:nvPr/>
        </p:nvSpPr>
        <p:spPr>
          <a:xfrm>
            <a:off x="4437489" y="2746248"/>
            <a:ext cx="2071267" cy="1365504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932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48D8-2122-170E-D5B1-04FB92C3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416"/>
            <a:ext cx="10515600" cy="4091782"/>
          </a:xfrm>
        </p:spPr>
        <p:txBody>
          <a:bodyPr>
            <a:normAutofit/>
          </a:bodyPr>
          <a:lstStyle/>
          <a:p>
            <a:pPr algn="ctr"/>
            <a:r>
              <a:rPr lang="nl-NL" sz="2800" dirty="0"/>
              <a:t>Software-kwaliteit</a:t>
            </a:r>
            <a:br>
              <a:rPr lang="nl-NL" sz="2800" dirty="0"/>
            </a:br>
            <a:r>
              <a:rPr lang="nl-NL" b="1" dirty="0"/>
              <a:t>programmeren*</a:t>
            </a:r>
            <a:br>
              <a:rPr lang="nl-NL" b="1" dirty="0"/>
            </a:br>
            <a:br>
              <a:rPr lang="nl-NL" b="1" dirty="0"/>
            </a:br>
            <a:br>
              <a:rPr lang="nl-NL" dirty="0"/>
            </a:br>
            <a:r>
              <a:rPr lang="nl-NL" sz="2400" dirty="0"/>
              <a:t>*Open je </a:t>
            </a:r>
            <a:r>
              <a:rPr lang="nl-NL" sz="2400" u="sng" dirty="0"/>
              <a:t>meest recente</a:t>
            </a:r>
            <a:r>
              <a:rPr lang="nl-NL" sz="2400" dirty="0"/>
              <a:t> notebook of python file</a:t>
            </a:r>
          </a:p>
        </p:txBody>
      </p:sp>
    </p:spTree>
    <p:extLst>
      <p:ext uri="{BB962C8B-B14F-4D97-AF65-F5344CB8AC3E}">
        <p14:creationId xmlns:p14="http://schemas.microsoft.com/office/powerpoint/2010/main" val="34486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6C2E-6950-8999-90F7-82A3E98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NL" dirty="0">
              <a:latin typeface="+mj-lt"/>
            </a:endParaRPr>
          </a:p>
          <a:p>
            <a:pPr marL="0" indent="0">
              <a:buNone/>
            </a:pPr>
            <a:endParaRPr lang="en-NL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✓ </a:t>
            </a:r>
            <a:r>
              <a:rPr lang="en-US" dirty="0" err="1">
                <a:latin typeface="+mj-lt"/>
              </a:rPr>
              <a:t>Heldere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#comments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✓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Betekenisvolle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namen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functies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variabelen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✓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Structuur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conventies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✓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Kleine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commits met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heldere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omschrijving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Picture 4" descr="A picture containing text, metalware, gear&#10;&#10;Description automatically generated">
            <a:extLst>
              <a:ext uri="{FF2B5EF4-FFF2-40B4-BE49-F238E27FC236}">
                <a16:creationId xmlns:a16="http://schemas.microsoft.com/office/drawing/2014/main" id="{E104D505-D108-2764-AA79-4F4F3037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38" y="681037"/>
            <a:ext cx="1926124" cy="19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4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L" sz="2400" dirty="0"/>
              <a:t>Heldere comments: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L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url-encoding (</a:t>
            </a:r>
            <a:r>
              <a:rPr lang="en-NL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en-NL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n-GB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url_encode</a:t>
            </a:r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</a:t>
            </a:r>
          </a:p>
          <a:p>
            <a:pPr marL="0" indent="0" algn="ctr">
              <a:buNone/>
            </a:pPr>
            <a:endParaRPr lang="en-N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NL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need url-encoding</a:t>
            </a:r>
          </a:p>
          <a:p>
            <a:pPr marL="0" indent="0" algn="ctr">
              <a:buNone/>
            </a:pPr>
            <a:r>
              <a:rPr lang="en-GB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NL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ecause </a:t>
            </a:r>
            <a:r>
              <a:rPr lang="en-GB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NL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 message may contain</a:t>
            </a:r>
          </a:p>
          <a:p>
            <a:pPr marL="0" indent="0" algn="ctr">
              <a:buNone/>
            </a:pPr>
            <a:r>
              <a:rPr lang="en-GB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L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llegal url characters (</a:t>
            </a:r>
            <a:r>
              <a:rPr lang="en-NL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en-NL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n-GB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url_encode</a:t>
            </a:r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</a:t>
            </a:r>
          </a:p>
          <a:p>
            <a:pPr marL="0" indent="0" algn="ctr">
              <a:buNone/>
            </a:pPr>
            <a:endParaRPr lang="en-NL" sz="3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8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6C2E-6950-8999-90F7-82A3E98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NL" dirty="0">
              <a:latin typeface="+mj-lt"/>
            </a:endParaRPr>
          </a:p>
          <a:p>
            <a:pPr marL="0" indent="0">
              <a:buNone/>
            </a:pPr>
            <a:endParaRPr lang="en-NL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✓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Heldere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#comments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✓ </a:t>
            </a:r>
            <a:r>
              <a:rPr lang="en-US" dirty="0" err="1">
                <a:latin typeface="+mj-lt"/>
              </a:rPr>
              <a:t>Betekenisvolle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namen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functies</a:t>
            </a:r>
            <a:r>
              <a:rPr lang="en-US" dirty="0">
                <a:latin typeface="+mj-lt"/>
              </a:rPr>
              <a:t> &amp; </a:t>
            </a:r>
            <a:r>
              <a:rPr lang="en-US" dirty="0" err="1">
                <a:latin typeface="+mj-lt"/>
              </a:rPr>
              <a:t>variabelen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✓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Structuur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conventies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✓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Kleine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commits met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heldere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omschrijving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Picture 4" descr="A picture containing text, metalware, gear&#10;&#10;Description automatically generated">
            <a:extLst>
              <a:ext uri="{FF2B5EF4-FFF2-40B4-BE49-F238E27FC236}">
                <a16:creationId xmlns:a16="http://schemas.microsoft.com/office/drawing/2014/main" id="{E104D505-D108-2764-AA79-4F4F3037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38" y="681037"/>
            <a:ext cx="1926124" cy="19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9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10" ma:contentTypeDescription="Create a new document." ma:contentTypeScope="" ma:versionID="f9aafbd4da08368b74f79f2a9f56fa2a">
  <xsd:schema xmlns:xsd="http://www.w3.org/2001/XMLSchema" xmlns:xs="http://www.w3.org/2001/XMLSchema" xmlns:p="http://schemas.microsoft.com/office/2006/metadata/properties" xmlns:ns2="ea016a50-4395-487d-ae85-89d5607ff42b" xmlns:ns3="1f7ab50f-86ca-4990-8cf2-d29dc34c52f9" targetNamespace="http://schemas.microsoft.com/office/2006/metadata/properties" ma:root="true" ma:fieldsID="401168ac5d126397fa03afd3a484a72a" ns2:_="" ns3:_="">
    <xsd:import namespace="ea016a50-4395-487d-ae85-89d5607ff42b"/>
    <xsd:import namespace="1f7ab50f-86ca-4990-8cf2-d29dc34c52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ab50f-86ca-4990-8cf2-d29dc34c52f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c553c83-21a0-4f36-b48d-eeb13dd4fc9a}" ma:internalName="TaxCatchAll" ma:showField="CatchAllData" ma:web="1f7ab50f-86ca-4990-8cf2-d29dc34c52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016a50-4395-487d-ae85-89d5607ff42b">
      <Terms xmlns="http://schemas.microsoft.com/office/infopath/2007/PartnerControls"/>
    </lcf76f155ced4ddcb4097134ff3c332f>
    <TaxCatchAll xmlns="1f7ab50f-86ca-4990-8cf2-d29dc34c52f9" xsi:nil="true"/>
  </documentManagement>
</p:properties>
</file>

<file path=customXml/itemProps1.xml><?xml version="1.0" encoding="utf-8"?>
<ds:datastoreItem xmlns:ds="http://schemas.openxmlformats.org/officeDocument/2006/customXml" ds:itemID="{9BD1B379-F12F-4A6B-B420-935D6D074047}"/>
</file>

<file path=customXml/itemProps2.xml><?xml version="1.0" encoding="utf-8"?>
<ds:datastoreItem xmlns:ds="http://schemas.openxmlformats.org/officeDocument/2006/customXml" ds:itemID="{336729D0-3411-4458-883F-FD7B511EFE7E}"/>
</file>

<file path=customXml/itemProps3.xml><?xml version="1.0" encoding="utf-8"?>
<ds:datastoreItem xmlns:ds="http://schemas.openxmlformats.org/officeDocument/2006/customXml" ds:itemID="{A2C1C3CA-5707-4F8B-8AC5-4EAD42B64F60}"/>
</file>

<file path=docProps/app.xml><?xml version="1.0" encoding="utf-8"?>
<Properties xmlns="http://schemas.openxmlformats.org/officeDocument/2006/extended-properties" xmlns:vt="http://schemas.openxmlformats.org/officeDocument/2006/docPropsVTypes">
  <TotalTime>4999</TotalTime>
  <Words>531</Words>
  <Application>Microsoft Macintosh PowerPoint</Application>
  <PresentationFormat>Widescreen</PresentationFormat>
  <Paragraphs>146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Software-kwaliteit</vt:lpstr>
      <vt:lpstr>Dagplanning</vt:lpstr>
      <vt:lpstr>Waaraan herken je kwaliteit?*     *Concreter: wat maakte die ene collega beter dan die andere?</vt:lpstr>
      <vt:lpstr>Welk plaatje typeert jouw codebase…</vt:lpstr>
      <vt:lpstr>PowerPoint Presentation</vt:lpstr>
      <vt:lpstr>Software-kwaliteit programmeren*   *Open je meest recente notebook of python file</vt:lpstr>
      <vt:lpstr>PowerPoint Presentation</vt:lpstr>
      <vt:lpstr>Heldere comments:</vt:lpstr>
      <vt:lpstr>PowerPoint Presentation</vt:lpstr>
      <vt:lpstr>Betekenisvolle namen functies &amp; variabelen:</vt:lpstr>
      <vt:lpstr>PowerPoint Presentation</vt:lpstr>
      <vt:lpstr>Structuur &amp; conventies:</vt:lpstr>
      <vt:lpstr>PowerPoint Presentation</vt:lpstr>
      <vt:lpstr>Kleine commits met heldere omschrijving:</vt:lpstr>
      <vt:lpstr>“Dead programs tell no lies”  Tracing en asserts    *The Pragmatic Programmer</vt:lpstr>
      <vt:lpstr>PowerPoint Presentation</vt:lpstr>
      <vt:lpstr>Software-kwaliteit requirements</vt:lpstr>
      <vt:lpstr>Requirements:</vt:lpstr>
      <vt:lpstr>Functioneel:</vt:lpstr>
      <vt:lpstr>Functioneel:</vt:lpstr>
      <vt:lpstr>Happy flow:</vt:lpstr>
      <vt:lpstr>Alternative flow:</vt:lpstr>
      <vt:lpstr>Exceptional flow:</vt:lpstr>
      <vt:lpstr>Niet-functioneel:</vt:lpstr>
      <vt:lpstr>PowerPoint Presentation</vt:lpstr>
      <vt:lpstr>Software testen</vt:lpstr>
      <vt:lpstr>Open ‘Testplan outline’ document</vt:lpstr>
      <vt:lpstr>Unit testing ‘VAT’</vt:lpstr>
      <vt:lpstr>PowerPoint Presentation</vt:lpstr>
      <vt:lpstr>AlphaDev discovers faster sorting algorithms   Bron: AlphaDev discovers faster sorting algorithms</vt:lpstr>
      <vt:lpstr>Algoritme testing ‘sorting’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Monte-Carlo Simulaties</dc:title>
  <dc:creator>Hooff, R. van den (Ruud)</dc:creator>
  <cp:lastModifiedBy>Hooff, R. van den (Ruud)</cp:lastModifiedBy>
  <cp:revision>1</cp:revision>
  <dcterms:created xsi:type="dcterms:W3CDTF">2022-10-11T16:21:52Z</dcterms:created>
  <dcterms:modified xsi:type="dcterms:W3CDTF">2023-06-14T21:58:45Z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0x01010065DA0B4C524F55429CE2FD5B93B01F74</vt:lpwstr>
  </property>
</Properties>
</file>