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a5dede9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a5dede9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5dede9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5dede9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a5dede9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a5dede9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a5dede9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a5dede9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a5dede9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a5dede9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a5dede99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a5dede9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5dede99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5dede99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5dede99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5dede9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a5dede9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a5dede9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a5dede9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a5dede9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4abc59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4abc59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1427c6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1427c6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427c69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427c69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1427c69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1427c69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a5dede99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a5dede99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a5dede9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a5dede9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a5dede9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a5dede9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a5dede9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a5dede9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a5dede9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a5dede9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a5dede9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a5dede9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a5dede9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a5dede9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a5dede9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a5dede9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Waarom geen normaal neural network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&amp; Outputs kunnen van verschillende lengtes zijn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Leert niks van woorden eerder of later in de zin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Geheugen &amp;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Vergeetachtig op de lange termijn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Welke activation function?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325" y="1470200"/>
            <a:ext cx="5251676" cy="278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098" y="4251150"/>
            <a:ext cx="435619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GRU, LSTM &amp; Vanishing gradients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874" y="1017723"/>
            <a:ext cx="4843465" cy="405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Verschillende soorten problemen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Many: Name entity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to One: Sentiment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to Many: Music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to many: Machine Translation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Encoder Decoder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representation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		Vrouw		Koning		Koningin		Appel		Orange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		Vrouw		Koning		Koningin		Appel		Sinaasappel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Leeftijd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Plotten in 2D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8188"/>
            <a:ext cx="42386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Plotten in 2D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8188"/>
            <a:ext cx="42386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900" y="1598188"/>
            <a:ext cx="22288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Andere analogieën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Man:Vrouw &gt; Jongen:??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Amsterdam:Nederland &gt; Tokyo:??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Groot:Groter &gt; Klein:??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Dollar:Amerika &gt; Pond:??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in NLP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 gebruiken van word embeddings uit hele grote datasets: tot wel 100 miljard woorden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Transfer learning met deze embeddings in een veel kleinere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RNN, GRU  &amp; LSTM: ingewikkelder, robuust(er) tegen vanishing gradients. Maar allemaal nog steeds sequentieel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Attention based-models: sequenties bekijken in parallel.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Self-attention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 visits Greece in October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-&gt; Multi-head Attention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Geen fixed word embedding, maar met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BERT: Bidirectional Encoder Representations from Transformers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GPT: Generative Pre-trained Transformer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https://arxiv.org/pdf/1706.03762.pdf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Music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Music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Sentiment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Music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Sentiment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DNA sequence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data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Music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Sentiment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DNA sequence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data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Music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Sentiment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DNA sequence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Video activity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data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Music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Sentiment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DNA sequence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Video activity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entity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words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Vocabulary: Kolom vector met woorden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hot vector representation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Props1.xml><?xml version="1.0" encoding="utf-8"?>
<ds:datastoreItem xmlns:ds="http://schemas.openxmlformats.org/officeDocument/2006/customXml" ds:itemID="{BBD4FAA3-5D75-4506-B5D6-4CBE24837FD9}"/>
</file>

<file path=customXml/itemProps2.xml><?xml version="1.0" encoding="utf-8"?>
<ds:datastoreItem xmlns:ds="http://schemas.openxmlformats.org/officeDocument/2006/customXml" ds:itemID="{B8952273-BF27-4544-BE3E-DBD468354720}"/>
</file>

<file path=customXml/itemProps3.xml><?xml version="1.0" encoding="utf-8"?>
<ds:datastoreItem xmlns:ds="http://schemas.openxmlformats.org/officeDocument/2006/customXml" ds:itemID="{26D0440F-2D98-49B7-8EA1-356A09CCF57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</Properties>
</file>