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812D-E50E-E74C-B317-36234859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33DF0-6391-EF44-A43E-516509C64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5B59-48D9-CD47-BD2C-FF7CC134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8AC6-FAA5-FE4F-84A6-8BCC0D38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30B8-99C6-3048-83BF-65A8F988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B611-E33D-5247-A0BC-56338AE9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4A37A-8743-6D43-BA03-04E9CD17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7D40-84D5-F34F-84A1-01217FCF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BAB5-3BEF-ED49-A5E9-EC564276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4386-8DC8-A241-9DEA-F2F2FB5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EACC5-175A-9E4E-B2E6-96FDAC850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3A693-5169-4849-BB7A-C2497BC8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5786-B55E-EE42-B4B1-06C0ABB8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C81C-9E76-054B-AE4C-18AC01E0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8700-0BBA-BE40-8A76-1F9DF70F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4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9878-A000-A349-AA57-5A51FDF9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6FF7-2B3F-0C44-8137-EDDF91D9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A54B-1AB9-A049-8B8C-3F1EABD7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17F5-31F4-6042-B01B-21CA610D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EC77-8412-474B-9DDE-AEBD2C18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8766-0CA2-E54F-9BAF-71B9E303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A2EAD-1ECF-2244-A66F-7ED78E5D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F3D8-0534-4746-9F38-E5C9F669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72FD-1267-A94F-BBB6-296088C8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1A65-2CAB-AC43-BB02-C48A62C1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E5-9D51-2344-ADFF-A776168E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6F65-A76B-4E44-929D-D978CEFF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518D5-AF53-9B48-8270-6A4CD522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D76A-6C9E-6345-8023-466B1A10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24BF6-88A8-0743-A385-1A08467F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FFD6-0F45-E144-BECF-499E160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E1A2-DA30-954B-BA9F-FE6B330A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FA3F-770F-EF4E-9F14-022ED93F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FA422-C2A4-D143-BAC5-E0DF584F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6F0C9-C223-6D46-AFE9-65D0D30CB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5FBC7-6CD4-BA4D-A1D0-DAA768DF2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C8C13-3205-3D4D-9C4E-4F431AB9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A5DF9-6BAF-4640-8C00-9E70ACA0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4D3E9-21DE-1C47-8188-FA0F0CE2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5CCB-9572-004A-9178-E602F18E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E6996-C7DD-6E42-AE17-63D3B97B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64E29-E3F7-9144-8F70-25A698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134C-1670-8045-9736-14DCC120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D32A9-1837-8B43-9F07-01B59D6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D0EF8-4B0E-FC48-8B6C-97C4577F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10650-25BF-C04A-9B4E-818C1106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EB81-132B-1B46-A23E-91C93AC0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38AB-7E82-4547-AC66-FB1F5AD6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46239-DDCE-0748-983E-AF2002A2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F5BE4-33FF-BA44-A195-624406B0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C2438-6717-0C48-A642-9F073DA7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1C275-775E-5241-878D-5C2E81E4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8707-55DB-FD4C-8059-051B585A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E600D-9BA1-B541-B607-5EFAE9D32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A3DF8-1353-C743-86D2-EF39FC932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688BA-95EA-3145-A6CE-EBCEA95D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19ED0-9492-CE40-8D48-46AA8EB0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C9517-CECC-B14F-AE92-31AC669E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1C44B-3EDC-FB42-A366-D7C0247D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64FC-E6EE-214E-BB53-06061B63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8D292-6AAD-0148-92F6-C83C74218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2209-4943-C04D-AA74-55C1C61C920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DE48-11BA-1143-AA57-195B62018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1B4B-28B8-8F40-8E1B-F6ED1EE6B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31C9-D0AC-C04E-BAB7-5CFAF3F7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5">
            <a:extLst>
              <a:ext uri="{FF2B5EF4-FFF2-40B4-BE49-F238E27FC236}">
                <a16:creationId xmlns:a16="http://schemas.microsoft.com/office/drawing/2014/main" id="{D66B6D27-20A8-7F42-89C9-15963E91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90" b="65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640931-5258-F54F-B577-B1342F7C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Airplane Boarding</a:t>
            </a:r>
          </a:p>
        </p:txBody>
      </p:sp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8">
            <a:extLst>
              <a:ext uri="{FF2B5EF4-FFF2-40B4-BE49-F238E27FC236}">
                <a16:creationId xmlns:a16="http://schemas.microsoft.com/office/drawing/2014/main" id="{039B508D-DA1B-4721-9AF3-5F50AFC7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70031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Boarding as a Major Bottleneck</a:t>
            </a:r>
          </a:p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“Reducing passenger boarding time in airplanes: A simulation based approach” - H. Van </a:t>
            </a:r>
            <a:r>
              <a:rPr lang="en-GB" sz="2000" dirty="0" err="1">
                <a:solidFill>
                  <a:schemeClr val="tx1">
                    <a:lumMod val="75000"/>
                  </a:schemeClr>
                </a:solidFill>
              </a:rPr>
              <a:t>Landeghem</a:t>
            </a:r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, A. </a:t>
            </a:r>
            <a:r>
              <a:rPr lang="en-GB" sz="2000" dirty="0" err="1">
                <a:solidFill>
                  <a:schemeClr val="tx1">
                    <a:lumMod val="75000"/>
                  </a:schemeClr>
                </a:solidFill>
              </a:rPr>
              <a:t>Beuselinck</a:t>
            </a:r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The Steffen Method vs. Common Methods</a:t>
            </a:r>
          </a:p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Agent-Based Boarding Model</a:t>
            </a:r>
          </a:p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Variable Airplane Specifications</a:t>
            </a:r>
          </a:p>
          <a:p>
            <a:pPr marL="0" indent="0">
              <a:buNone/>
            </a:pPr>
            <a:r>
              <a:rPr lang="en-GB" sz="2000" dirty="0"/>
              <a:t>Goals:</a:t>
            </a:r>
          </a:p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Realistic Boarding Simulation</a:t>
            </a:r>
          </a:p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Reproduce </a:t>
            </a:r>
            <a:r>
              <a:rPr lang="en-GB" sz="2000" dirty="0" err="1">
                <a:solidFill>
                  <a:schemeClr val="tx1">
                    <a:lumMod val="75000"/>
                  </a:schemeClr>
                </a:solidFill>
              </a:rPr>
              <a:t>Landeghem</a:t>
            </a:r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 and </a:t>
            </a:r>
            <a:r>
              <a:rPr lang="en-GB" sz="2000" dirty="0" err="1">
                <a:solidFill>
                  <a:schemeClr val="tx1">
                    <a:lumMod val="75000"/>
                  </a:schemeClr>
                </a:solidFill>
              </a:rPr>
              <a:t>Beuselinck’s</a:t>
            </a:r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 results and compare to Steffen Method</a:t>
            </a:r>
          </a:p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Gain insight on efficiency of various boarding techniques</a:t>
            </a:r>
          </a:p>
          <a:p>
            <a:pPr lvl="1"/>
            <a:endParaRPr lang="en-GB" sz="12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endParaRPr lang="en-GB" sz="12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endParaRPr lang="en-GB" sz="1200" dirty="0">
              <a:solidFill>
                <a:srgbClr val="FFFFFF"/>
              </a:solidFill>
            </a:endParaRPr>
          </a:p>
          <a:p>
            <a:endParaRPr lang="en-GB" sz="2000" dirty="0">
              <a:solidFill>
                <a:srgbClr val="FFFFFF"/>
              </a:solidFill>
            </a:endParaRPr>
          </a:p>
          <a:p>
            <a:endParaRPr lang="en-GB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34E10-2E78-0248-BE28-4346817E1517}"/>
              </a:ext>
            </a:extLst>
          </p:cNvPr>
          <p:cNvSpPr txBox="1"/>
          <p:nvPr/>
        </p:nvSpPr>
        <p:spPr>
          <a:xfrm>
            <a:off x="0" y="6486171"/>
            <a:ext cx="119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75000"/>
                  </a:schemeClr>
                </a:solidFill>
              </a:rPr>
              <a:t>Image: https://images.theconversation.com/files/65277/original/image-20141124-1034-fqtt8l.jpg?ixlib=rb-1.1.0&amp;q=45&amp;auto=format&amp;w=926&amp;fit=clip Date Accessed: 8.10.18</a:t>
            </a:r>
          </a:p>
          <a:p>
            <a:r>
              <a:rPr lang="en-US" sz="600" dirty="0">
                <a:solidFill>
                  <a:schemeClr val="tx1">
                    <a:lumMod val="75000"/>
                  </a:schemeClr>
                </a:solidFill>
              </a:rPr>
              <a:t>Papers: </a:t>
            </a:r>
            <a:r>
              <a:rPr lang="en-GB" sz="600" dirty="0" err="1">
                <a:solidFill>
                  <a:schemeClr val="tx1">
                    <a:lumMod val="75000"/>
                  </a:schemeClr>
                </a:solidFill>
              </a:rPr>
              <a:t>Landeghem</a:t>
            </a:r>
            <a:r>
              <a:rPr lang="en-GB" sz="600" dirty="0">
                <a:solidFill>
                  <a:schemeClr val="tx1">
                    <a:lumMod val="75000"/>
                  </a:schemeClr>
                </a:solidFill>
              </a:rPr>
              <a:t>, H Van, and A </a:t>
            </a:r>
            <a:r>
              <a:rPr lang="en-GB" sz="600" dirty="0" err="1">
                <a:solidFill>
                  <a:schemeClr val="tx1">
                    <a:lumMod val="75000"/>
                  </a:schemeClr>
                </a:solidFill>
              </a:rPr>
              <a:t>Beuselinck</a:t>
            </a:r>
            <a:r>
              <a:rPr lang="en-GB" sz="600" dirty="0">
                <a:solidFill>
                  <a:schemeClr val="tx1">
                    <a:lumMod val="75000"/>
                  </a:schemeClr>
                </a:solidFill>
              </a:rPr>
              <a:t>. “Reducing Passenger Boarding Time in Airplanes: A Simulation Based Approach.” European Journal of Operational Research, vol. 142, no. 2, Oct. 2002, pp. 294–308., doi:10.1016/s0377-2217(01)00294-6.</a:t>
            </a:r>
          </a:p>
          <a:p>
            <a:r>
              <a:rPr lang="en-GB" sz="600" dirty="0">
                <a:solidFill>
                  <a:schemeClr val="tx1">
                    <a:lumMod val="75000"/>
                  </a:schemeClr>
                </a:solidFill>
              </a:rPr>
              <a:t>Steffen, Jason H. “Optimal Boarding Method for Airline Passengers.” Journal of Air Transport Management, vol. 14, no. 3, 2008, pp. 146–150., doi:10.1016/j.jairtraman.2008.03.003.</a:t>
            </a:r>
            <a:endParaRPr lang="en-US" sz="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63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132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Airplane Boarding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zf5akm4yl1@student.ethz.ch</dc:creator>
  <cp:lastModifiedBy>zf5akm4yl1@student.ethz.ch</cp:lastModifiedBy>
  <cp:revision>10</cp:revision>
  <cp:lastPrinted>2018-10-08T15:55:12Z</cp:lastPrinted>
  <dcterms:created xsi:type="dcterms:W3CDTF">2018-10-07T15:21:38Z</dcterms:created>
  <dcterms:modified xsi:type="dcterms:W3CDTF">2018-10-08T16:13:41Z</dcterms:modified>
</cp:coreProperties>
</file>