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5"/>
  </p:notesMasterIdLst>
  <p:handoutMasterIdLst>
    <p:handoutMasterId r:id="rId26"/>
  </p:handoutMasterIdLst>
  <p:sldIdLst>
    <p:sldId id="268" r:id="rId10"/>
    <p:sldId id="279" r:id="rId11"/>
    <p:sldId id="280" r:id="rId12"/>
    <p:sldId id="282" r:id="rId13"/>
    <p:sldId id="278" r:id="rId14"/>
    <p:sldId id="271" r:id="rId15"/>
    <p:sldId id="269" r:id="rId16"/>
    <p:sldId id="270" r:id="rId17"/>
    <p:sldId id="276" r:id="rId18"/>
    <p:sldId id="272" r:id="rId19"/>
    <p:sldId id="273" r:id="rId20"/>
    <p:sldId id="274" r:id="rId21"/>
    <p:sldId id="275" r:id="rId22"/>
    <p:sldId id="266" r:id="rId23"/>
    <p:sldId id="267" r:id="rId2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79641"/>
  </p:normalViewPr>
  <p:slideViewPr>
    <p:cSldViewPr snapToObjects="1">
      <p:cViewPr varScale="1">
        <p:scale>
          <a:sx n="115" d="100"/>
          <a:sy n="115" d="100"/>
        </p:scale>
        <p:origin x="1120" y="41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16.12.18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16.12.18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81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Relevance: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Business model budget airlines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More efficient use of planes and gates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Economical benefits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Minimizing Turn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Boarding as a main bottleneck</a:t>
            </a:r>
          </a:p>
          <a:p>
            <a:pPr marL="171450" indent="-171450">
              <a:buFontTx/>
              <a:buChar char="-"/>
            </a:pPr>
            <a:r>
              <a:rPr lang="en-US" dirty="0"/>
              <a:t>Boarding is often inefficient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can we optimize?</a:t>
            </a:r>
          </a:p>
          <a:p>
            <a:pPr marL="171450" indent="-171450">
              <a:buFontTx/>
              <a:buChar char="-"/>
            </a:pPr>
            <a:r>
              <a:rPr lang="en-US" dirty="0"/>
              <a:t>Next slide methods and </a:t>
            </a:r>
            <a:r>
              <a:rPr lang="en-US" dirty="0" err="1"/>
              <a:t>beus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337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650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6572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223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Modelling and Simulating Social Systems in MATLAB (or Python)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Analysing different boarding methods using an Agent-Based model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Airplane Boarding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70B363-D50E-BA44-87EF-07C964BB2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" y="1037323"/>
            <a:ext cx="12187238" cy="18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AFD6D-82FE-0445-B848-5D71B57A9173}"/>
              </a:ext>
            </a:extLst>
          </p:cNvPr>
          <p:cNvSpPr txBox="1"/>
          <p:nvPr/>
        </p:nvSpPr>
        <p:spPr>
          <a:xfrm>
            <a:off x="188963" y="1124744"/>
            <a:ext cx="1347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www.irishtimes.com</a:t>
            </a:r>
            <a:r>
              <a:rPr lang="en-US" dirty="0"/>
              <a:t>/business/transport-and-tourism/ryanair-punctuality-worsens-as-complaint-volumes-increase-1.3182401</a:t>
            </a:r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5183346"/>
            <a:ext cx="11537950" cy="1053966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5718BBE-C6E0-734B-8717-5C5ACCC3C0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3" b="12853"/>
          <a:stretch>
            <a:fillRect/>
          </a:stretch>
        </p:blipFill>
        <p:spPr>
          <a:xfrm>
            <a:off x="323850" y="620713"/>
            <a:ext cx="11537950" cy="4562475"/>
          </a:xfrm>
        </p:spPr>
      </p:pic>
    </p:spTree>
    <p:extLst>
      <p:ext uri="{BB962C8B-B14F-4D97-AF65-F5344CB8AC3E}">
        <p14:creationId xmlns:p14="http://schemas.microsoft.com/office/powerpoint/2010/main" val="7035645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“Reducing passenger boarding time in airplanes: A simulation based approach” H. Van </a:t>
            </a:r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Landeghem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, A. </a:t>
            </a:r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Beuselinck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Agent-based model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Average plane</a:t>
            </a:r>
          </a:p>
          <a:p>
            <a:pPr lvl="1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Compares different boarding methods</a:t>
            </a:r>
          </a:p>
          <a:p>
            <a:pPr marL="361950" lvl="1" indent="0">
              <a:buNone/>
            </a:pPr>
            <a:endParaRPr lang="en-GB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GB" dirty="0"/>
              <a:t>”Optimal boarding method for airline passengers.” J. H. Steffen</a:t>
            </a:r>
          </a:p>
          <a:p>
            <a:pPr lvl="1"/>
            <a:r>
              <a:rPr lang="en-GB" dirty="0"/>
              <a:t>Proposes new boarding method</a:t>
            </a:r>
          </a:p>
          <a:p>
            <a:pPr lvl="1"/>
            <a:r>
              <a:rPr lang="en-GB" dirty="0"/>
              <a:t>Supposedly fastest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5305567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Reproduce 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H. Van </a:t>
            </a:r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Landeghem’s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 and  A. </a:t>
            </a:r>
            <a:r>
              <a:rPr lang="en-GB" dirty="0" err="1">
                <a:solidFill>
                  <a:schemeClr val="tx1">
                    <a:lumMod val="75000"/>
                  </a:schemeClr>
                </a:solidFill>
              </a:rPr>
              <a:t>Beuselinck’s</a:t>
            </a:r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 results</a:t>
            </a:r>
          </a:p>
          <a:p>
            <a:endParaRPr lang="en-GB" dirty="0"/>
          </a:p>
          <a:p>
            <a:endParaRPr lang="en-GB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0739156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045048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18.12.2018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Nils Blach &amp; Anton Schäfer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239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eth_praesentation_16zu9_ETH1</Template>
  <TotalTime>207</TotalTime>
  <Words>269</Words>
  <Application>Microsoft Macintosh PowerPoint</Application>
  <PresentationFormat>Custom</PresentationFormat>
  <Paragraphs>86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Airplane Boarding</vt:lpstr>
      <vt:lpstr>Introduction</vt:lpstr>
      <vt:lpstr>Literature</vt:lpstr>
      <vt:lpstr>Main 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information and credits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Airplane boarding</dc:title>
  <dc:creator>zf5akm4yl1@student.ethz.ch</dc:creator>
  <cp:lastModifiedBy>zf5akm4yl1@student.ethz.ch</cp:lastModifiedBy>
  <cp:revision>10</cp:revision>
  <cp:lastPrinted>2013-06-08T11:22:51Z</cp:lastPrinted>
  <dcterms:created xsi:type="dcterms:W3CDTF">2018-12-16T10:52:36Z</dcterms:created>
  <dcterms:modified xsi:type="dcterms:W3CDTF">2018-12-16T14:19:56Z</dcterms:modified>
</cp:coreProperties>
</file>