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DF33-160A-B990-1777-BF90358A0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3524C-F923-14E6-E671-01B1BB5B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6D54-6DFB-F6C8-5FD3-7D7961D6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0D91-4122-CEF4-8FF3-1982EE0B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814C-7E85-9694-DB39-D8E251CB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058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3F96-D5D9-6F36-6897-65AF71E8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1C0F4-3728-0D39-CD9E-79C439B6B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8A75-0301-591B-67CE-99466864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467E-0CD4-2835-E63C-B0EF352D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0A8A-147E-1541-AB02-CEC363C0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64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A208-6651-06F2-ADDF-E70946A4F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EC3B-E6E7-ACD5-ED95-B46D2D99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0A19-16C9-00D7-E82B-1C869FF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A7BC-EBD2-DF82-B976-67654B1F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0B33-033F-9426-7D33-60C6718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06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16F-0777-76E3-2DC8-2B90C805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53DB-A304-A39B-64F9-C9046298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5E1F-70B7-1EB0-CBCD-3A017F3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5A28-882D-A111-57F4-C822D847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2451-9E14-FFD0-C657-F10748B9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27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E9-739F-0D42-9F2C-4F41F379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325B7-F70B-597C-8C1B-E96315FD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1BAC6-F785-B8B7-BC9E-25A65876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0C2A-80D4-36E5-8B7E-0A5EB03C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3A94-4A59-546D-6183-274F9103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957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125-0A59-47B5-22D1-3DD513E1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0474-2225-F921-14C0-33029C97E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0A652-D682-1C79-38BC-986BACD2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4320-DFD1-F40D-C023-8455F799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79DA-9918-8605-8544-961F9D5A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4BBC-FF52-5944-0122-DD85FCFF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269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4919-A25C-E0E4-ED67-256CFFB3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19D0-DD91-BF3E-BCD1-67256E7F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0984-FE54-AE54-0D3D-390CF07B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BD68E-A753-7498-777F-C52A04C0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04D04-594C-D2CE-F1E0-A0B84EBD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9F204-223D-7467-0FE1-51C894D7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57AAF-89A0-73E3-9778-5337E74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D1D52-5B29-7CED-E856-086C66B2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62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480-6A3B-A258-93C3-0AE18BB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4465A-6F5E-C76D-F81D-7BC27970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9545D-20D8-5090-4F27-93B9484B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A42B1-65C8-3FC7-C070-DF682F38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907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73F0-F12E-E3F7-C51F-21D26F58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82424-31A8-1E9A-AA15-FF4EB244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BB10-3E20-9D26-DAE6-13643312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170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88F-E3B3-6238-8098-BF0F11A2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3067-FCC3-6233-7EC2-1E341188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0B877-FB59-203A-7E85-0232CB7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1551D-69B5-01A8-DF51-872643AE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8C35C-F57A-2A39-435F-04CBE917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FB38-A8C7-CAB6-DC63-A8BACCB8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737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ECD3-8439-318A-D59D-C76C942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243CE-9D8D-F167-8C2B-0C9FF251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9E947-500A-8332-6A32-8E8061A2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D44C8-5EDC-6A35-5055-D01AAF00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4B51-4126-0206-3239-762C37D0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2BBE0-4ABA-B6FE-1359-E8335287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935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CB48C-3FD9-B7DF-E977-D5495C2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A52D-1CD5-04D0-D1F6-66A065A0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EECB-AE16-CF6B-3BC0-1EA4BD41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BD178-7B22-4E86-A15B-434166F474A2}" type="datetimeFigureOut">
              <a:rPr lang="fr-BE" smtClean="0"/>
              <a:t>19-06-24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8C35-6478-2E8F-629B-2E1E54A33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4B39-8F0A-B124-3370-493DCBD5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95EBF-B55C-43C0-B072-E471EEA779A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18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7DBC-51A3-F4AE-401B-2614C3B9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BE" sz="4800">
                <a:solidFill>
                  <a:srgbClr val="FFFFFF"/>
                </a:solidFill>
              </a:rPr>
              <a:t>Project techno-web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96804-D776-566A-39CC-05D8923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fr-BE">
                <a:solidFill>
                  <a:srgbClr val="FFFFFF"/>
                </a:solidFill>
              </a:rPr>
              <a:t>Site de vente et location de voiture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13816-1767-83BF-8BFA-731E0193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Base de donée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6FFB-FC43-90B1-C1E5-C092565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BE" sz="2000"/>
          </a:p>
          <a:p>
            <a:r>
              <a:rPr lang="fr-BE" sz="2000"/>
              <a:t>Populée en utilisant le site</a:t>
            </a:r>
          </a:p>
        </p:txBody>
      </p:sp>
    </p:spTree>
    <p:extLst>
      <p:ext uri="{BB962C8B-B14F-4D97-AF65-F5344CB8AC3E}">
        <p14:creationId xmlns:p14="http://schemas.microsoft.com/office/powerpoint/2010/main" val="398539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674A-E06B-5542-0F50-75300B69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Page d’aceuil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CFEA-A08B-AE92-3A78-756D8E07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1663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5191-9D05-860A-77D5-5F0D39A1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fonctionalitées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A40B-0136-144B-D265-CB65B149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1842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B0D2E-AD1B-09D6-CC84-09849422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recherche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2834-8BF0-B71D-DC06-9FD188A8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BE" sz="2000"/>
              <a:t>Recherche par mot clé </a:t>
            </a:r>
          </a:p>
          <a:p>
            <a:r>
              <a:rPr lang="fr-BE" sz="2000"/>
              <a:t>Afichage en cartes/boites</a:t>
            </a:r>
          </a:p>
        </p:txBody>
      </p:sp>
    </p:spTree>
    <p:extLst>
      <p:ext uri="{BB962C8B-B14F-4D97-AF65-F5344CB8AC3E}">
        <p14:creationId xmlns:p14="http://schemas.microsoft.com/office/powerpoint/2010/main" val="72821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50276-F45E-03E1-EA67-2C73202D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Achat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ECA2-56B7-0F46-0FB0-1300E910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BE" sz="2000"/>
              <a:t>Vérification de l’argent </a:t>
            </a:r>
          </a:p>
          <a:p>
            <a:r>
              <a:rPr lang="fr-BE" sz="2000"/>
              <a:t>définitif</a:t>
            </a:r>
          </a:p>
        </p:txBody>
      </p:sp>
    </p:spTree>
    <p:extLst>
      <p:ext uri="{BB962C8B-B14F-4D97-AF65-F5344CB8AC3E}">
        <p14:creationId xmlns:p14="http://schemas.microsoft.com/office/powerpoint/2010/main" val="54891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B3D09-FCA1-BE3E-724F-AB515A1E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8F39-CCDD-F28F-13F4-9550DCA1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BE" sz="2000"/>
              <a:t>Verification des fond de l’acheteur comme pour l’achat</a:t>
            </a:r>
          </a:p>
          <a:p>
            <a:r>
              <a:rPr lang="fr-BE" sz="2000"/>
              <a:t>Temporaire l’acheteur peut rendre la voiture</a:t>
            </a:r>
          </a:p>
        </p:txBody>
      </p:sp>
    </p:spTree>
    <p:extLst>
      <p:ext uri="{BB962C8B-B14F-4D97-AF65-F5344CB8AC3E}">
        <p14:creationId xmlns:p14="http://schemas.microsoft.com/office/powerpoint/2010/main" val="415163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0ED0-41B3-6AB7-BD34-86EAA7DD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comparaison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F5E0-5A5E-1EF1-66C1-7D1A11A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BE" sz="2000" dirty="0"/>
              <a:t>Non implémentée par manque de temps</a:t>
            </a:r>
          </a:p>
          <a:p>
            <a:r>
              <a:rPr lang="fr-BE" sz="2000" dirty="0"/>
              <a:t>Implémentation ne poserai probablement pas de </a:t>
            </a:r>
            <a:r>
              <a:rPr lang="fr-BE" sz="2000" dirty="0" err="1"/>
              <a:t>proplemes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1540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Project techno-web</vt:lpstr>
      <vt:lpstr>Base de donée</vt:lpstr>
      <vt:lpstr>Page d’aceuil</vt:lpstr>
      <vt:lpstr>fonctionalitées</vt:lpstr>
      <vt:lpstr>recherche</vt:lpstr>
      <vt:lpstr>Achat </vt:lpstr>
      <vt:lpstr>location</vt:lpstr>
      <vt:lpstr>comparaison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DE BRUYCKER</dc:creator>
  <cp:lastModifiedBy>Nils DE BRUYCKER</cp:lastModifiedBy>
  <cp:revision>1</cp:revision>
  <dcterms:created xsi:type="dcterms:W3CDTF">2024-06-19T07:44:29Z</dcterms:created>
  <dcterms:modified xsi:type="dcterms:W3CDTF">2024-06-19T08:21:15Z</dcterms:modified>
</cp:coreProperties>
</file>