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80" d="100"/>
          <a:sy n="180" d="100"/>
        </p:scale>
        <p:origin x="-2814" y="-15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zlo Schöffer" userId="4d40db2ae997db23" providerId="LiveId" clId="{C98E3209-D266-41D9-8BD3-24A72E6F1ED6}"/>
    <pc:docChg chg="modSld">
      <pc:chgData name="Laszlo Schöffer" userId="4d40db2ae997db23" providerId="LiveId" clId="{C98E3209-D266-41D9-8BD3-24A72E6F1ED6}" dt="2018-02-14T20:11:42.538" v="181" actId="1037"/>
      <pc:docMkLst>
        <pc:docMk/>
      </pc:docMkLst>
      <pc:sldChg chg="modSp">
        <pc:chgData name="Laszlo Schöffer" userId="4d40db2ae997db23" providerId="LiveId" clId="{C98E3209-D266-41D9-8BD3-24A72E6F1ED6}" dt="2018-02-14T20:11:42.538" v="181" actId="1037"/>
        <pc:sldMkLst>
          <pc:docMk/>
          <pc:sldMk cId="2219162322" sldId="256"/>
        </pc:sldMkLst>
        <pc:spChg chg="mod">
          <ac:chgData name="Laszlo Schöffer" userId="4d40db2ae997db23" providerId="LiveId" clId="{C98E3209-D266-41D9-8BD3-24A72E6F1ED6}" dt="2018-02-14T20:10:39.687" v="46" actId="1038"/>
          <ac:spMkLst>
            <pc:docMk/>
            <pc:sldMk cId="2219162322" sldId="256"/>
            <ac:spMk id="38" creationId="{06DA2F4C-70DF-43F9-8522-7C3DFC4117D2}"/>
          </ac:spMkLst>
        </pc:spChg>
        <pc:spChg chg="mod">
          <ac:chgData name="Laszlo Schöffer" userId="4d40db2ae997db23" providerId="LiveId" clId="{C98E3209-D266-41D9-8BD3-24A72E6F1ED6}" dt="2018-02-14T20:10:57.105" v="87" actId="1076"/>
          <ac:spMkLst>
            <pc:docMk/>
            <pc:sldMk cId="2219162322" sldId="256"/>
            <ac:spMk id="39" creationId="{1D084FF9-F844-4EF3-BE3C-F369051CF111}"/>
          </ac:spMkLst>
        </pc:spChg>
        <pc:spChg chg="mod">
          <ac:chgData name="Laszlo Schöffer" userId="4d40db2ae997db23" providerId="LiveId" clId="{C98E3209-D266-41D9-8BD3-24A72E6F1ED6}" dt="2018-02-14T20:11:42.538" v="181" actId="1037"/>
          <ac:spMkLst>
            <pc:docMk/>
            <pc:sldMk cId="2219162322" sldId="256"/>
            <ac:spMk id="40" creationId="{A3AD20F1-4B4F-4607-ABAD-E216D447D4A3}"/>
          </ac:spMkLst>
        </pc:spChg>
        <pc:spChg chg="mod">
          <ac:chgData name="Laszlo Schöffer" userId="4d40db2ae997db23" providerId="LiveId" clId="{C98E3209-D266-41D9-8BD3-24A72E6F1ED6}" dt="2018-02-14T20:11:13.824" v="169" actId="1038"/>
          <ac:spMkLst>
            <pc:docMk/>
            <pc:sldMk cId="2219162322" sldId="256"/>
            <ac:spMk id="50" creationId="{36C009EF-0557-4870-868B-4737D4057336}"/>
          </ac:spMkLst>
        </pc:spChg>
        <pc:cxnChg chg="mod">
          <ac:chgData name="Laszlo Schöffer" userId="4d40db2ae997db23" providerId="LiveId" clId="{C98E3209-D266-41D9-8BD3-24A72E6F1ED6}" dt="2018-02-14T20:10:50.331" v="86" actId="14100"/>
          <ac:cxnSpMkLst>
            <pc:docMk/>
            <pc:sldMk cId="2219162322" sldId="256"/>
            <ac:cxnSpMk id="12" creationId="{AA78F2C3-49F8-44E8-83A9-F9E23B7C521E}"/>
          </ac:cxnSpMkLst>
        </pc:cxnChg>
        <pc:cxnChg chg="mod">
          <ac:chgData name="Laszlo Schöffer" userId="4d40db2ae997db23" providerId="LiveId" clId="{C98E3209-D266-41D9-8BD3-24A72E6F1ED6}" dt="2018-02-14T20:11:00.674" v="88" actId="14100"/>
          <ac:cxnSpMkLst>
            <pc:docMk/>
            <pc:sldMk cId="2219162322" sldId="256"/>
            <ac:cxnSpMk id="15" creationId="{A5CF5DC3-716C-410E-91BD-2A9EA4B4A3F3}"/>
          </ac:cxnSpMkLst>
        </pc:cxnChg>
        <pc:cxnChg chg="mod">
          <ac:chgData name="Laszlo Schöffer" userId="4d40db2ae997db23" providerId="LiveId" clId="{C98E3209-D266-41D9-8BD3-24A72E6F1ED6}" dt="2018-02-14T20:11:13.824" v="169" actId="1038"/>
          <ac:cxnSpMkLst>
            <pc:docMk/>
            <pc:sldMk cId="2219162322" sldId="256"/>
            <ac:cxnSpMk id="49" creationId="{4A93F23F-3534-42EF-9CD5-2C4B07FF3C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FAF8A-AD97-4F27-8A03-B801323C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A08761-99D3-4091-A2F4-8192C275F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9B4C8-5230-4FCC-A4D9-70872C77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4F95B-5FE2-4049-B57F-143053A2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FDC08-C9D1-4D3D-B8EE-EF987933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42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91D54-3C23-4C8F-B133-1623341A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A0B045-C9F8-43F7-A99C-8233557A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76FED-16F3-4C33-8E85-BF751140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0B675-B30D-4894-92AD-BCB5CB8F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85909-8986-4C84-906E-68C790A6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73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A6E4CF-118B-4A74-8F49-CAAD10620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172526-133D-4B07-B5CA-D9DBD77A1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A7700-4C2B-4CE7-A6B5-580A76E5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F76AE0-DAE3-4B85-A72E-1730AAB0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F3379-E6E5-4C9E-AE52-7D70CDB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0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63291-BCD9-47DC-B090-733A05F7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282B8-C81F-4B3E-AE19-1478D9A0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5AD81-14D9-4739-96AD-13629124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66906-FD61-4B9B-8939-D9577D11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1F19C-C341-42B6-8B9E-DBE2CF1E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9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E423A-F65C-496B-9604-338BCB82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6C8235-64A9-4DBF-B21F-426EBF03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B225E-3352-454B-A5CF-458E375B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6103D-B8DC-4202-B58D-8CD38C06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78239-8AB6-4576-B041-59C33C86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7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D00D0-9DEF-4416-9A77-256C7242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DB63D-D09A-428A-882A-80156B095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25EB7B-1E4D-4333-94A3-A2F225E7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5D6BA0-88EC-4048-97FC-67236FE5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FB491F-150F-4788-AEA8-D8EBEB4A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10498A-9A33-4A57-9918-41F82812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92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9950-BB97-4AA1-A3E3-2D553EE3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67DA6-91D4-43C3-90C8-82609F39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CC4AC7-B8C0-4752-AB47-AC13EF53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EBA13E-CEF9-4A45-B9B4-06E1AB488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6AA4EB-0B83-4BE0-AEB8-F9E6FFC0E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4D7B3F-1E02-4A32-A4E6-18043CA0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C60E22-1C35-4E87-9DF4-A7236A5C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AF6249-63E7-4833-BA46-D9FA6148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9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B4AEC-32E0-4750-A6C8-A5A40E9B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5B92FE-A895-4B14-A7D1-A0468A8B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D13A25-C63E-43A2-ACB5-2862AA80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08F00B-D035-450B-8B53-74BB4600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46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1C67E-8608-4F66-8556-9C28D632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51BFB7-88C9-4715-A080-B31B7697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96C102-F4B1-4765-B7E1-0D17E5A1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7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99E-AAB9-4D97-B735-F053EF6C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7148-B128-4397-838B-54BA5126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70FFAC-0CCB-4AA5-99D6-A6D6FBFE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66C28-CF35-4C02-9E3E-FDE89D86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A7368-09B4-4B19-B3A7-A14BCFF3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36B717-0385-4B1B-977F-DC42B369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63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25FA0-08D3-4B54-9733-814C4574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83834D-C695-4485-9622-13C5CCDAF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7A2DE1-2372-4528-B59A-816C7223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174C4A-5213-41F6-A3A2-96A9E452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25ACD-D2E3-45F2-AFCF-6CB2873D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371DC0-EA2C-44F0-BDE7-8326E474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1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80B15C-EE8C-48EC-98E3-ECF0B301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723BFE-92ED-473C-B853-E4E759721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3A234-6CD3-473B-B20D-8E3C2D35F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4C9B-8AC7-4EFB-8D03-50C872AFEE66}" type="datetimeFigureOut">
              <a:rPr lang="de-DE" smtClean="0"/>
              <a:t>14.02.2018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D7A3B-7533-4690-B146-EB9C4D2D5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C3E0D8-AE3F-4A4A-ABE1-AD072235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B4B0-CE9D-4370-B8C1-6E9E1BCD76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7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362DCA7-474B-4B21-8646-C77484850781}"/>
              </a:ext>
            </a:extLst>
          </p:cNvPr>
          <p:cNvCxnSpPr>
            <a:cxnSpLocks/>
          </p:cNvCxnSpPr>
          <p:nvPr/>
        </p:nvCxnSpPr>
        <p:spPr>
          <a:xfrm>
            <a:off x="3188494" y="1889356"/>
            <a:ext cx="6265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4AD5A429-04B0-498F-BF77-4FC560CB2D2D}"/>
              </a:ext>
            </a:extLst>
          </p:cNvPr>
          <p:cNvSpPr/>
          <p:nvPr/>
        </p:nvSpPr>
        <p:spPr>
          <a:xfrm>
            <a:off x="3815046" y="1762187"/>
            <a:ext cx="708509" cy="260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4D68DEE-0C8A-467F-B72E-A75D84CB7697}"/>
              </a:ext>
            </a:extLst>
          </p:cNvPr>
          <p:cNvCxnSpPr>
            <a:cxnSpLocks/>
          </p:cNvCxnSpPr>
          <p:nvPr/>
        </p:nvCxnSpPr>
        <p:spPr>
          <a:xfrm>
            <a:off x="4523555" y="1889356"/>
            <a:ext cx="2119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45BCD028-C223-4474-86A1-7CDF28F39989}"/>
              </a:ext>
            </a:extLst>
          </p:cNvPr>
          <p:cNvSpPr/>
          <p:nvPr/>
        </p:nvSpPr>
        <p:spPr>
          <a:xfrm>
            <a:off x="4735502" y="1751084"/>
            <a:ext cx="708509" cy="271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A78F2C3-49F8-44E8-83A9-F9E23B7C521E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444011" y="1886831"/>
            <a:ext cx="2091986" cy="2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C640484-97A2-49B3-A899-1EA1E9E83614}"/>
              </a:ext>
            </a:extLst>
          </p:cNvPr>
          <p:cNvCxnSpPr>
            <a:cxnSpLocks/>
          </p:cNvCxnSpPr>
          <p:nvPr/>
        </p:nvCxnSpPr>
        <p:spPr>
          <a:xfrm>
            <a:off x="5765969" y="1889356"/>
            <a:ext cx="0" cy="453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5CF5DC3-716C-410E-91BD-2A9EA4B4A3F3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3185444" y="2961202"/>
            <a:ext cx="435055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423829A-00CA-40FF-A75E-0B4237DD0924}"/>
              </a:ext>
            </a:extLst>
          </p:cNvPr>
          <p:cNvCxnSpPr>
            <a:cxnSpLocks/>
          </p:cNvCxnSpPr>
          <p:nvPr/>
        </p:nvCxnSpPr>
        <p:spPr>
          <a:xfrm>
            <a:off x="5765969" y="2486417"/>
            <a:ext cx="0" cy="474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660DC6C-3019-4230-9315-3E80C6D272E4}"/>
              </a:ext>
            </a:extLst>
          </p:cNvPr>
          <p:cNvCxnSpPr>
            <a:cxnSpLocks/>
          </p:cNvCxnSpPr>
          <p:nvPr/>
        </p:nvCxnSpPr>
        <p:spPr>
          <a:xfrm flipH="1">
            <a:off x="5503559" y="2486417"/>
            <a:ext cx="5248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47D5021-13C9-4E49-9751-D1AAE3C05A30}"/>
              </a:ext>
            </a:extLst>
          </p:cNvPr>
          <p:cNvCxnSpPr>
            <a:cxnSpLocks/>
          </p:cNvCxnSpPr>
          <p:nvPr/>
        </p:nvCxnSpPr>
        <p:spPr>
          <a:xfrm flipH="1">
            <a:off x="5503559" y="2342703"/>
            <a:ext cx="5248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60FA190-3337-436F-BB03-4972DAD84CA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404536" y="1889355"/>
            <a:ext cx="0" cy="230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F247C81-0451-4A58-AD3C-EC6AE069DAA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04536" y="2680629"/>
            <a:ext cx="0" cy="280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617C384-ACC6-4474-9C22-84C1CE3BF650}"/>
              </a:ext>
            </a:extLst>
          </p:cNvPr>
          <p:cNvSpPr/>
          <p:nvPr/>
        </p:nvSpPr>
        <p:spPr>
          <a:xfrm>
            <a:off x="6267780" y="2119480"/>
            <a:ext cx="273512" cy="56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B7B46AC-0FC1-4466-A672-9454E5231703}"/>
              </a:ext>
            </a:extLst>
          </p:cNvPr>
          <p:cNvSpPr/>
          <p:nvPr/>
        </p:nvSpPr>
        <p:spPr>
          <a:xfrm>
            <a:off x="3120455" y="1853501"/>
            <a:ext cx="69055" cy="66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CC0C381-E21B-4C68-AF91-0EC2C884AD21}"/>
              </a:ext>
            </a:extLst>
          </p:cNvPr>
          <p:cNvSpPr/>
          <p:nvPr/>
        </p:nvSpPr>
        <p:spPr>
          <a:xfrm>
            <a:off x="3116389" y="2927872"/>
            <a:ext cx="69055" cy="66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DA2F4C-70DF-43F9-8522-7C3DFC4117D2}"/>
              </a:ext>
            </a:extLst>
          </p:cNvPr>
          <p:cNvSpPr/>
          <p:nvPr/>
        </p:nvSpPr>
        <p:spPr>
          <a:xfrm>
            <a:off x="7535997" y="1853500"/>
            <a:ext cx="69055" cy="66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D084FF9-F844-4EF3-BE3C-F369051CF111}"/>
              </a:ext>
            </a:extLst>
          </p:cNvPr>
          <p:cNvSpPr/>
          <p:nvPr/>
        </p:nvSpPr>
        <p:spPr>
          <a:xfrm>
            <a:off x="7535996" y="2927871"/>
            <a:ext cx="69055" cy="66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3AD20F1-4B4F-4607-ABAD-E216D447D4A3}"/>
              </a:ext>
            </a:extLst>
          </p:cNvPr>
          <p:cNvSpPr txBox="1"/>
          <p:nvPr/>
        </p:nvSpPr>
        <p:spPr>
          <a:xfrm>
            <a:off x="5198010" y="22153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350CB07-E563-41F6-AF9E-8901D13275BF}"/>
              </a:ext>
            </a:extLst>
          </p:cNvPr>
          <p:cNvSpPr txBox="1"/>
          <p:nvPr/>
        </p:nvSpPr>
        <p:spPr>
          <a:xfrm>
            <a:off x="4012069" y="144524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  <a:r>
              <a:rPr lang="de-DE" sz="1200" dirty="0"/>
              <a:t>i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75F25D7-F50A-419B-ACAB-1C7CCBA24618}"/>
              </a:ext>
            </a:extLst>
          </p:cNvPr>
          <p:cNvSpPr txBox="1"/>
          <p:nvPr/>
        </p:nvSpPr>
        <p:spPr>
          <a:xfrm>
            <a:off x="4920110" y="14239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704173-56C8-4BCD-BB49-3FE67D698D34}"/>
              </a:ext>
            </a:extLst>
          </p:cNvPr>
          <p:cNvSpPr txBox="1"/>
          <p:nvPr/>
        </p:nvSpPr>
        <p:spPr>
          <a:xfrm>
            <a:off x="6464739" y="221321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  <a:r>
              <a:rPr lang="de-DE" sz="1200" dirty="0"/>
              <a:t>L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4A45EBD-22D7-403E-B07B-52D354774741}"/>
              </a:ext>
            </a:extLst>
          </p:cNvPr>
          <p:cNvCxnSpPr>
            <a:cxnSpLocks/>
          </p:cNvCxnSpPr>
          <p:nvPr/>
        </p:nvCxnSpPr>
        <p:spPr>
          <a:xfrm>
            <a:off x="3150916" y="2171700"/>
            <a:ext cx="0" cy="527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6B48154B-D9F8-4C09-AAFD-37D248CECC32}"/>
              </a:ext>
            </a:extLst>
          </p:cNvPr>
          <p:cNvSpPr txBox="1"/>
          <p:nvPr/>
        </p:nvSpPr>
        <p:spPr>
          <a:xfrm>
            <a:off x="3092684" y="222268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U</a:t>
            </a:r>
            <a:r>
              <a:rPr lang="de-DE" sz="1200" u="sng" dirty="0"/>
              <a:t>e</a:t>
            </a:r>
            <a:endParaRPr lang="de-DE" u="sng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A93F23F-3534-42EF-9CD5-2C4B07FF3C87}"/>
              </a:ext>
            </a:extLst>
          </p:cNvPr>
          <p:cNvCxnSpPr>
            <a:cxnSpLocks/>
          </p:cNvCxnSpPr>
          <p:nvPr/>
        </p:nvCxnSpPr>
        <p:spPr>
          <a:xfrm>
            <a:off x="7573071" y="2138295"/>
            <a:ext cx="0" cy="527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6C009EF-0557-4870-868B-4737D4057336}"/>
              </a:ext>
            </a:extLst>
          </p:cNvPr>
          <p:cNvSpPr txBox="1"/>
          <p:nvPr/>
        </p:nvSpPr>
        <p:spPr>
          <a:xfrm>
            <a:off x="7514839" y="218928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U</a:t>
            </a:r>
            <a:r>
              <a:rPr lang="de-DE" sz="1200" u="sng" dirty="0"/>
              <a:t>a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221916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Laszlo Schöffer</dc:creator>
  <cp:lastModifiedBy>Laszlo Schöffer</cp:lastModifiedBy>
  <cp:revision>2</cp:revision>
  <dcterms:created xsi:type="dcterms:W3CDTF">2018-02-14T19:34:38Z</dcterms:created>
  <dcterms:modified xsi:type="dcterms:W3CDTF">2018-02-14T20:11:46Z</dcterms:modified>
</cp:coreProperties>
</file>