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zlo Schöffer" userId="4d40db2ae997db23" providerId="LiveId" clId="{1B65356B-FC4A-4A4F-AA22-190BE7D2BD5D}"/>
    <pc:docChg chg="undo custSel addSld modSld">
      <pc:chgData name="Laszlo Schöffer" userId="4d40db2ae997db23" providerId="LiveId" clId="{1B65356B-FC4A-4A4F-AA22-190BE7D2BD5D}" dt="2017-12-18T14:25:53.413" v="139" actId="20577"/>
      <pc:docMkLst>
        <pc:docMk/>
      </pc:docMkLst>
      <pc:sldChg chg="addSp delSp modSp">
        <pc:chgData name="Laszlo Schöffer" userId="4d40db2ae997db23" providerId="LiveId" clId="{1B65356B-FC4A-4A4F-AA22-190BE7D2BD5D}" dt="2017-12-18T14:23:10.684" v="137" actId="313"/>
        <pc:sldMkLst>
          <pc:docMk/>
          <pc:sldMk cId="1749786953" sldId="256"/>
        </pc:sldMkLst>
        <pc:spChg chg="mod">
          <ac:chgData name="Laszlo Schöffer" userId="4d40db2ae997db23" providerId="LiveId" clId="{1B65356B-FC4A-4A4F-AA22-190BE7D2BD5D}" dt="2017-12-18T11:02:29.350" v="0"/>
          <ac:spMkLst>
            <pc:docMk/>
            <pc:sldMk cId="1749786953" sldId="256"/>
            <ac:spMk id="4" creationId="{4225D37B-DFF3-4D11-9DC4-D70F64E8E246}"/>
          </ac:spMkLst>
        </pc:spChg>
        <pc:spChg chg="mod">
          <ac:chgData name="Laszlo Schöffer" userId="4d40db2ae997db23" providerId="LiveId" clId="{1B65356B-FC4A-4A4F-AA22-190BE7D2BD5D}" dt="2017-12-18T11:02:29.350" v="0"/>
          <ac:spMkLst>
            <pc:docMk/>
            <pc:sldMk cId="1749786953" sldId="256"/>
            <ac:spMk id="6" creationId="{3B06B8DA-7BBB-49AE-A374-088FD9F5C912}"/>
          </ac:spMkLst>
        </pc:spChg>
        <pc:spChg chg="mod">
          <ac:chgData name="Laszlo Schöffer" userId="4d40db2ae997db23" providerId="LiveId" clId="{1B65356B-FC4A-4A4F-AA22-190BE7D2BD5D}" dt="2017-12-18T11:02:29.350" v="0"/>
          <ac:spMkLst>
            <pc:docMk/>
            <pc:sldMk cId="1749786953" sldId="256"/>
            <ac:spMk id="23" creationId="{1CDBE06A-28DE-4C48-9E1D-AA851175992C}"/>
          </ac:spMkLst>
        </pc:spChg>
        <pc:spChg chg="mod">
          <ac:chgData name="Laszlo Schöffer" userId="4d40db2ae997db23" providerId="LiveId" clId="{1B65356B-FC4A-4A4F-AA22-190BE7D2BD5D}" dt="2017-12-18T11:02:29.350" v="0"/>
          <ac:spMkLst>
            <pc:docMk/>
            <pc:sldMk cId="1749786953" sldId="256"/>
            <ac:spMk id="24" creationId="{771A5D56-EDBC-4919-A8F3-8B2704CD8BA3}"/>
          </ac:spMkLst>
        </pc:spChg>
        <pc:spChg chg="mod">
          <ac:chgData name="Laszlo Schöffer" userId="4d40db2ae997db23" providerId="LiveId" clId="{1B65356B-FC4A-4A4F-AA22-190BE7D2BD5D}" dt="2017-12-18T11:02:29.350" v="0"/>
          <ac:spMkLst>
            <pc:docMk/>
            <pc:sldMk cId="1749786953" sldId="256"/>
            <ac:spMk id="25" creationId="{996B0C05-6B3D-4801-B987-D45FABEA2B80}"/>
          </ac:spMkLst>
        </pc:spChg>
        <pc:spChg chg="mod">
          <ac:chgData name="Laszlo Schöffer" userId="4d40db2ae997db23" providerId="LiveId" clId="{1B65356B-FC4A-4A4F-AA22-190BE7D2BD5D}" dt="2017-12-18T13:09:35.326" v="49" actId="6549"/>
          <ac:spMkLst>
            <pc:docMk/>
            <pc:sldMk cId="1749786953" sldId="256"/>
            <ac:spMk id="39" creationId="{535D145E-518C-4679-A67E-E40BA89AA37C}"/>
          </ac:spMkLst>
        </pc:spChg>
        <pc:spChg chg="mod">
          <ac:chgData name="Laszlo Schöffer" userId="4d40db2ae997db23" providerId="LiveId" clId="{1B65356B-FC4A-4A4F-AA22-190BE7D2BD5D}" dt="2017-12-18T14:22:31.448" v="135" actId="20577"/>
          <ac:spMkLst>
            <pc:docMk/>
            <pc:sldMk cId="1749786953" sldId="256"/>
            <ac:spMk id="43" creationId="{6C25648E-975C-4B3F-A268-57D06AD044A0}"/>
          </ac:spMkLst>
        </pc:spChg>
        <pc:spChg chg="mod">
          <ac:chgData name="Laszlo Schöffer" userId="4d40db2ae997db23" providerId="LiveId" clId="{1B65356B-FC4A-4A4F-AA22-190BE7D2BD5D}" dt="2017-12-18T11:02:47.822" v="1" actId="255"/>
          <ac:spMkLst>
            <pc:docMk/>
            <pc:sldMk cId="1749786953" sldId="256"/>
            <ac:spMk id="44" creationId="{6D6FA57D-98BA-4253-88D5-11DAB8D80D78}"/>
          </ac:spMkLst>
        </pc:spChg>
        <pc:spChg chg="mod">
          <ac:chgData name="Laszlo Schöffer" userId="4d40db2ae997db23" providerId="LiveId" clId="{1B65356B-FC4A-4A4F-AA22-190BE7D2BD5D}" dt="2017-12-18T14:23:10.684" v="137" actId="313"/>
          <ac:spMkLst>
            <pc:docMk/>
            <pc:sldMk cId="1749786953" sldId="256"/>
            <ac:spMk id="45" creationId="{347F2563-7378-432A-92FD-12409715FD14}"/>
          </ac:spMkLst>
        </pc:spChg>
        <pc:spChg chg="add mod">
          <ac:chgData name="Laszlo Schöffer" userId="4d40db2ae997db23" providerId="LiveId" clId="{1B65356B-FC4A-4A4F-AA22-190BE7D2BD5D}" dt="2017-12-18T11:11:16.817" v="24" actId="1076"/>
          <ac:spMkLst>
            <pc:docMk/>
            <pc:sldMk cId="1749786953" sldId="256"/>
            <ac:spMk id="47" creationId="{87F3629F-EDF1-483C-A9CF-79BC37A954BA}"/>
          </ac:spMkLst>
        </pc:spChg>
        <pc:spChg chg="add del mod">
          <ac:chgData name="Laszlo Schöffer" userId="4d40db2ae997db23" providerId="LiveId" clId="{1B65356B-FC4A-4A4F-AA22-190BE7D2BD5D}" dt="2017-12-18T11:11:05.099" v="20"/>
          <ac:spMkLst>
            <pc:docMk/>
            <pc:sldMk cId="1749786953" sldId="256"/>
            <ac:spMk id="52" creationId="{0DC34809-6B99-44F0-A6CF-C7C5147E4CE8}"/>
          </ac:spMkLst>
        </pc:spChg>
        <pc:spChg chg="add del">
          <ac:chgData name="Laszlo Schöffer" userId="4d40db2ae997db23" providerId="LiveId" clId="{1B65356B-FC4A-4A4F-AA22-190BE7D2BD5D}" dt="2017-12-18T11:11:12.159" v="22"/>
          <ac:spMkLst>
            <pc:docMk/>
            <pc:sldMk cId="1749786953" sldId="256"/>
            <ac:spMk id="53" creationId="{03CA5113-92F4-449E-8B11-522005FD036D}"/>
          </ac:spMkLst>
        </pc:spChg>
        <pc:spChg chg="add mod">
          <ac:chgData name="Laszlo Schöffer" userId="4d40db2ae997db23" providerId="LiveId" clId="{1B65356B-FC4A-4A4F-AA22-190BE7D2BD5D}" dt="2017-12-18T11:12:39.698" v="39" actId="20577"/>
          <ac:spMkLst>
            <pc:docMk/>
            <pc:sldMk cId="1749786953" sldId="256"/>
            <ac:spMk id="54" creationId="{05239936-75D7-4300-A1CF-C15794D8E15C}"/>
          </ac:spMkLst>
        </pc:spChg>
        <pc:spChg chg="add mod">
          <ac:chgData name="Laszlo Schöffer" userId="4d40db2ae997db23" providerId="LiveId" clId="{1B65356B-FC4A-4A4F-AA22-190BE7D2BD5D}" dt="2017-12-18T11:12:12.458" v="32" actId="20577"/>
          <ac:spMkLst>
            <pc:docMk/>
            <pc:sldMk cId="1749786953" sldId="256"/>
            <ac:spMk id="55" creationId="{6F37B87A-E6FD-4CEA-885A-66884627DB23}"/>
          </ac:spMkLst>
        </pc:spChg>
        <pc:picChg chg="add del">
          <ac:chgData name="Laszlo Schöffer" userId="4d40db2ae997db23" providerId="LiveId" clId="{1B65356B-FC4A-4A4F-AA22-190BE7D2BD5D}" dt="2017-12-18T11:07:56.081" v="5"/>
          <ac:picMkLst>
            <pc:docMk/>
            <pc:sldMk cId="1749786953" sldId="256"/>
            <ac:picMk id="46" creationId="{5364F75D-78AA-432C-BEFF-828B195D94CC}"/>
          </ac:picMkLst>
        </pc:pic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8" creationId="{5B301029-C080-4A19-AD57-379F441A1594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10" creationId="{B7234262-8DD7-4C84-BF86-E28D7C345D62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12" creationId="{52AB45DC-CD58-4EF7-94B4-B43DC3AB5CCB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14" creationId="{26F61D9A-7123-428D-B87E-94938CEF58FE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16" creationId="{AD659635-1808-4490-8FC5-9BE6BD41289C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18" creationId="{3C9073FF-570F-409A-947B-54F8D8EBB971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27" creationId="{CA56B614-912A-4B8A-917F-4BFE28B11D25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29" creationId="{5EF71E75-0506-4A08-B3CC-3E9B4E0A629B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31" creationId="{FA49821C-CD17-4994-9722-421CEB6D7950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33" creationId="{A8CDF2DA-ED92-4BB8-94B3-C818FB9C210E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34" creationId="{957C98C6-CE76-4034-8634-8E4F9544E682}"/>
          </ac:cxnSpMkLst>
        </pc:cxnChg>
        <pc:cxnChg chg="mod">
          <ac:chgData name="Laszlo Schöffer" userId="4d40db2ae997db23" providerId="LiveId" clId="{1B65356B-FC4A-4A4F-AA22-190BE7D2BD5D}" dt="2017-12-18T11:02:29.350" v="0"/>
          <ac:cxnSpMkLst>
            <pc:docMk/>
            <pc:sldMk cId="1749786953" sldId="256"/>
            <ac:cxnSpMk id="35" creationId="{E3114C8C-6465-46DD-9BD5-9FF219BF31D2}"/>
          </ac:cxnSpMkLst>
        </pc:cxnChg>
        <pc:cxnChg chg="add mod">
          <ac:chgData name="Laszlo Schöffer" userId="4d40db2ae997db23" providerId="LiveId" clId="{1B65356B-FC4A-4A4F-AA22-190BE7D2BD5D}" dt="2017-12-18T11:10:47.442" v="15" actId="11529"/>
          <ac:cxnSpMkLst>
            <pc:docMk/>
            <pc:sldMk cId="1749786953" sldId="256"/>
            <ac:cxnSpMk id="49" creationId="{F5B776F8-0D6E-4255-B612-602001AC2C36}"/>
          </ac:cxnSpMkLst>
        </pc:cxnChg>
        <pc:cxnChg chg="add mod">
          <ac:chgData name="Laszlo Schöffer" userId="4d40db2ae997db23" providerId="LiveId" clId="{1B65356B-FC4A-4A4F-AA22-190BE7D2BD5D}" dt="2017-12-18T11:10:52.850" v="16" actId="11529"/>
          <ac:cxnSpMkLst>
            <pc:docMk/>
            <pc:sldMk cId="1749786953" sldId="256"/>
            <ac:cxnSpMk id="51" creationId="{621AE3DD-BAA3-4E59-ADE2-A5850E70B728}"/>
          </ac:cxnSpMkLst>
        </pc:cxnChg>
      </pc:sldChg>
      <pc:sldChg chg="addSp delSp modSp add">
        <pc:chgData name="Laszlo Schöffer" userId="4d40db2ae997db23" providerId="LiveId" clId="{1B65356B-FC4A-4A4F-AA22-190BE7D2BD5D}" dt="2017-12-18T13:58:02.294" v="81" actId="255"/>
        <pc:sldMkLst>
          <pc:docMk/>
          <pc:sldMk cId="1398149132" sldId="257"/>
        </pc:sldMkLst>
        <pc:spChg chg="del">
          <ac:chgData name="Laszlo Schöffer" userId="4d40db2ae997db23" providerId="LiveId" clId="{1B65356B-FC4A-4A4F-AA22-190BE7D2BD5D}" dt="2017-12-18T13:08:47.972" v="42" actId="478"/>
          <ac:spMkLst>
            <pc:docMk/>
            <pc:sldMk cId="1398149132" sldId="257"/>
            <ac:spMk id="2" creationId="{F58905C2-4AAF-44FA-9310-3B8C8C9BC100}"/>
          </ac:spMkLst>
        </pc:spChg>
        <pc:spChg chg="del mod">
          <ac:chgData name="Laszlo Schöffer" userId="4d40db2ae997db23" providerId="LiveId" clId="{1B65356B-FC4A-4A4F-AA22-190BE7D2BD5D}" dt="2017-12-18T13:08:50.943" v="43" actId="478"/>
          <ac:spMkLst>
            <pc:docMk/>
            <pc:sldMk cId="1398149132" sldId="257"/>
            <ac:spMk id="3" creationId="{58356EF0-E9C2-47CA-8A19-2CA61E365F25}"/>
          </ac:spMkLst>
        </pc:spChg>
        <pc:spChg chg="add">
          <ac:chgData name="Laszlo Schöffer" userId="4d40db2ae997db23" providerId="LiveId" clId="{1B65356B-FC4A-4A4F-AA22-190BE7D2BD5D}" dt="2017-12-18T13:08:52.865" v="44"/>
          <ac:spMkLst>
            <pc:docMk/>
            <pc:sldMk cId="1398149132" sldId="257"/>
            <ac:spMk id="4" creationId="{901639FD-4F54-4080-93A8-9F9935261FD5}"/>
          </ac:spMkLst>
        </pc:spChg>
        <pc:spChg chg="add">
          <ac:chgData name="Laszlo Schöffer" userId="4d40db2ae997db23" providerId="LiveId" clId="{1B65356B-FC4A-4A4F-AA22-190BE7D2BD5D}" dt="2017-12-18T13:08:52.865" v="44"/>
          <ac:spMkLst>
            <pc:docMk/>
            <pc:sldMk cId="1398149132" sldId="257"/>
            <ac:spMk id="5" creationId="{E2F61273-8C70-4A16-8135-3A2F15BA151A}"/>
          </ac:spMkLst>
        </pc:spChg>
        <pc:spChg chg="add">
          <ac:chgData name="Laszlo Schöffer" userId="4d40db2ae997db23" providerId="LiveId" clId="{1B65356B-FC4A-4A4F-AA22-190BE7D2BD5D}" dt="2017-12-18T13:08:52.865" v="44"/>
          <ac:spMkLst>
            <pc:docMk/>
            <pc:sldMk cId="1398149132" sldId="257"/>
            <ac:spMk id="12" creationId="{F89D556F-F67F-44AB-906B-4DD9EDCBEF64}"/>
          </ac:spMkLst>
        </pc:spChg>
        <pc:spChg chg="add del">
          <ac:chgData name="Laszlo Schöffer" userId="4d40db2ae997db23" providerId="LiveId" clId="{1B65356B-FC4A-4A4F-AA22-190BE7D2BD5D}" dt="2017-12-18T13:11:43.581" v="55" actId="478"/>
          <ac:spMkLst>
            <pc:docMk/>
            <pc:sldMk cId="1398149132" sldId="257"/>
            <ac:spMk id="13" creationId="{E6D3F4D8-6567-4A68-90A3-952E8FF2CC1F}"/>
          </ac:spMkLst>
        </pc:spChg>
        <pc:spChg chg="add del">
          <ac:chgData name="Laszlo Schöffer" userId="4d40db2ae997db23" providerId="LiveId" clId="{1B65356B-FC4A-4A4F-AA22-190BE7D2BD5D}" dt="2017-12-18T13:11:35.312" v="51" actId="478"/>
          <ac:spMkLst>
            <pc:docMk/>
            <pc:sldMk cId="1398149132" sldId="257"/>
            <ac:spMk id="14" creationId="{D09B441C-F23A-4C3F-BB55-3D2F7BE0BE73}"/>
          </ac:spMkLst>
        </pc:spChg>
        <pc:spChg chg="add mod">
          <ac:chgData name="Laszlo Schöffer" userId="4d40db2ae997db23" providerId="LiveId" clId="{1B65356B-FC4A-4A4F-AA22-190BE7D2BD5D}" dt="2017-12-18T13:24:02.715" v="73" actId="20577"/>
          <ac:spMkLst>
            <pc:docMk/>
            <pc:sldMk cId="1398149132" sldId="257"/>
            <ac:spMk id="21" creationId="{1268762B-688D-488E-9007-C8724EC74866}"/>
          </ac:spMkLst>
        </pc:spChg>
        <pc:spChg chg="add del mod">
          <ac:chgData name="Laszlo Schöffer" userId="4d40db2ae997db23" providerId="LiveId" clId="{1B65356B-FC4A-4A4F-AA22-190BE7D2BD5D}" dt="2017-12-18T13:11:46.417" v="57" actId="478"/>
          <ac:spMkLst>
            <pc:docMk/>
            <pc:sldMk cId="1398149132" sldId="257"/>
            <ac:spMk id="22" creationId="{6BFEC6EA-5B8C-47B1-98FD-60D4D394ACAA}"/>
          </ac:spMkLst>
        </pc:spChg>
        <pc:spChg chg="add">
          <ac:chgData name="Laszlo Schöffer" userId="4d40db2ae997db23" providerId="LiveId" clId="{1B65356B-FC4A-4A4F-AA22-190BE7D2BD5D}" dt="2017-12-18T13:08:52.865" v="44"/>
          <ac:spMkLst>
            <pc:docMk/>
            <pc:sldMk cId="1398149132" sldId="257"/>
            <ac:spMk id="23" creationId="{BCECD4D2-CC64-4A48-AABF-0209637F621A}"/>
          </ac:spMkLst>
        </pc:spChg>
        <pc:spChg chg="add mod">
          <ac:chgData name="Laszlo Schöffer" userId="4d40db2ae997db23" providerId="LiveId" clId="{1B65356B-FC4A-4A4F-AA22-190BE7D2BD5D}" dt="2017-12-18T13:58:02.294" v="81" actId="255"/>
          <ac:spMkLst>
            <pc:docMk/>
            <pc:sldMk cId="1398149132" sldId="257"/>
            <ac:spMk id="24" creationId="{1F09A13B-7F49-423E-92D0-1C1CBC35042B}"/>
          </ac:spMkLst>
        </pc:spChg>
        <pc:spChg chg="add del">
          <ac:chgData name="Laszlo Schöffer" userId="4d40db2ae997db23" providerId="LiveId" clId="{1B65356B-FC4A-4A4F-AA22-190BE7D2BD5D}" dt="2017-12-18T13:11:35.312" v="51" actId="478"/>
          <ac:spMkLst>
            <pc:docMk/>
            <pc:sldMk cId="1398149132" sldId="257"/>
            <ac:spMk id="25" creationId="{831F299B-C535-4D43-9F05-572D3D495103}"/>
          </ac:spMkLst>
        </pc:spChg>
        <pc:spChg chg="add mod">
          <ac:chgData name="Laszlo Schöffer" userId="4d40db2ae997db23" providerId="LiveId" clId="{1B65356B-FC4A-4A4F-AA22-190BE7D2BD5D}" dt="2017-12-18T13:11:55.611" v="59" actId="20577"/>
          <ac:spMkLst>
            <pc:docMk/>
            <pc:sldMk cId="1398149132" sldId="257"/>
            <ac:spMk id="28" creationId="{4469B81E-3196-4733-855F-F62CA19ABBEB}"/>
          </ac:spMkLst>
        </pc:spChg>
        <pc:spChg chg="add mod">
          <ac:chgData name="Laszlo Schöffer" userId="4d40db2ae997db23" providerId="LiveId" clId="{1B65356B-FC4A-4A4F-AA22-190BE7D2BD5D}" dt="2017-12-18T13:12:00.500" v="60" actId="20577"/>
          <ac:spMkLst>
            <pc:docMk/>
            <pc:sldMk cId="1398149132" sldId="257"/>
            <ac:spMk id="29" creationId="{22BF469C-7DAB-42D6-8896-68BF61F52754}"/>
          </ac:spMkLst>
        </pc:spChg>
        <pc:cxnChg chg="add">
          <ac:chgData name="Laszlo Schöffer" userId="4d40db2ae997db23" providerId="LiveId" clId="{1B65356B-FC4A-4A4F-AA22-190BE7D2BD5D}" dt="2017-12-18T13:08:52.865" v="44"/>
          <ac:cxnSpMkLst>
            <pc:docMk/>
            <pc:sldMk cId="1398149132" sldId="257"/>
            <ac:cxnSpMk id="6" creationId="{D49CB634-D66E-4F66-955D-E706F39A4326}"/>
          </ac:cxnSpMkLst>
        </pc:cxnChg>
        <pc:cxnChg chg="add">
          <ac:chgData name="Laszlo Schöffer" userId="4d40db2ae997db23" providerId="LiveId" clId="{1B65356B-FC4A-4A4F-AA22-190BE7D2BD5D}" dt="2017-12-18T13:08:52.865" v="44"/>
          <ac:cxnSpMkLst>
            <pc:docMk/>
            <pc:sldMk cId="1398149132" sldId="257"/>
            <ac:cxnSpMk id="7" creationId="{0DF41D04-4717-4966-99C4-0A1CBEE1F2C9}"/>
          </ac:cxnSpMkLst>
        </pc:cxnChg>
        <pc:cxnChg chg="add">
          <ac:chgData name="Laszlo Schöffer" userId="4d40db2ae997db23" providerId="LiveId" clId="{1B65356B-FC4A-4A4F-AA22-190BE7D2BD5D}" dt="2017-12-18T13:08:52.865" v="44"/>
          <ac:cxnSpMkLst>
            <pc:docMk/>
            <pc:sldMk cId="1398149132" sldId="257"/>
            <ac:cxnSpMk id="8" creationId="{30F263C4-4473-4AE9-9F6B-7BD7BF4F3671}"/>
          </ac:cxnSpMkLst>
        </pc:cxnChg>
        <pc:cxnChg chg="add">
          <ac:chgData name="Laszlo Schöffer" userId="4d40db2ae997db23" providerId="LiveId" clId="{1B65356B-FC4A-4A4F-AA22-190BE7D2BD5D}" dt="2017-12-18T13:08:52.865" v="44"/>
          <ac:cxnSpMkLst>
            <pc:docMk/>
            <pc:sldMk cId="1398149132" sldId="257"/>
            <ac:cxnSpMk id="9" creationId="{A3FB62D3-1A7A-425A-84A7-C05E786ABE5B}"/>
          </ac:cxnSpMkLst>
        </pc:cxnChg>
        <pc:cxnChg chg="add">
          <ac:chgData name="Laszlo Schöffer" userId="4d40db2ae997db23" providerId="LiveId" clId="{1B65356B-FC4A-4A4F-AA22-190BE7D2BD5D}" dt="2017-12-18T13:08:52.865" v="44"/>
          <ac:cxnSpMkLst>
            <pc:docMk/>
            <pc:sldMk cId="1398149132" sldId="257"/>
            <ac:cxnSpMk id="10" creationId="{BFD8C8D8-2A51-49B8-B25E-D060554CB977}"/>
          </ac:cxnSpMkLst>
        </pc:cxnChg>
        <pc:cxnChg chg="add">
          <ac:chgData name="Laszlo Schöffer" userId="4d40db2ae997db23" providerId="LiveId" clId="{1B65356B-FC4A-4A4F-AA22-190BE7D2BD5D}" dt="2017-12-18T13:08:52.865" v="44"/>
          <ac:cxnSpMkLst>
            <pc:docMk/>
            <pc:sldMk cId="1398149132" sldId="257"/>
            <ac:cxnSpMk id="11" creationId="{F5933333-6A56-4E60-AD05-04F67FFBAD46}"/>
          </ac:cxnSpMkLst>
        </pc:cxnChg>
        <pc:cxnChg chg="add del mod">
          <ac:chgData name="Laszlo Schöffer" userId="4d40db2ae997db23" providerId="LiveId" clId="{1B65356B-FC4A-4A4F-AA22-190BE7D2BD5D}" dt="2017-12-18T13:11:35.312" v="51" actId="478"/>
          <ac:cxnSpMkLst>
            <pc:docMk/>
            <pc:sldMk cId="1398149132" sldId="257"/>
            <ac:cxnSpMk id="15" creationId="{A5AC1F48-7D7C-493E-A9D1-2B3C04ECD1E2}"/>
          </ac:cxnSpMkLst>
        </pc:cxnChg>
        <pc:cxnChg chg="add del mod">
          <ac:chgData name="Laszlo Schöffer" userId="4d40db2ae997db23" providerId="LiveId" clId="{1B65356B-FC4A-4A4F-AA22-190BE7D2BD5D}" dt="2017-12-18T13:11:40.921" v="54" actId="478"/>
          <ac:cxnSpMkLst>
            <pc:docMk/>
            <pc:sldMk cId="1398149132" sldId="257"/>
            <ac:cxnSpMk id="16" creationId="{336125C2-C6EA-4853-83F3-E9CD7C18FC32}"/>
          </ac:cxnSpMkLst>
        </pc:cxnChg>
        <pc:cxnChg chg="add del mod">
          <ac:chgData name="Laszlo Schöffer" userId="4d40db2ae997db23" providerId="LiveId" clId="{1B65356B-FC4A-4A4F-AA22-190BE7D2BD5D}" dt="2017-12-18T13:11:38.720" v="52" actId="478"/>
          <ac:cxnSpMkLst>
            <pc:docMk/>
            <pc:sldMk cId="1398149132" sldId="257"/>
            <ac:cxnSpMk id="17" creationId="{31E032B8-0CAD-4DF6-9C0F-742B06A2F6C3}"/>
          </ac:cxnSpMkLst>
        </pc:cxnChg>
        <pc:cxnChg chg="add">
          <ac:chgData name="Laszlo Schöffer" userId="4d40db2ae997db23" providerId="LiveId" clId="{1B65356B-FC4A-4A4F-AA22-190BE7D2BD5D}" dt="2017-12-18T13:08:52.865" v="44"/>
          <ac:cxnSpMkLst>
            <pc:docMk/>
            <pc:sldMk cId="1398149132" sldId="257"/>
            <ac:cxnSpMk id="18" creationId="{0DAF06B2-4177-4E18-A388-FC5813739C11}"/>
          </ac:cxnSpMkLst>
        </pc:cxnChg>
        <pc:cxnChg chg="add del">
          <ac:chgData name="Laszlo Schöffer" userId="4d40db2ae997db23" providerId="LiveId" clId="{1B65356B-FC4A-4A4F-AA22-190BE7D2BD5D}" dt="2017-12-18T13:11:48.348" v="58" actId="478"/>
          <ac:cxnSpMkLst>
            <pc:docMk/>
            <pc:sldMk cId="1398149132" sldId="257"/>
            <ac:cxnSpMk id="19" creationId="{DC65211E-B6E0-4C47-BB6C-7880D01476CB}"/>
          </ac:cxnSpMkLst>
        </pc:cxnChg>
        <pc:cxnChg chg="add del">
          <ac:chgData name="Laszlo Schöffer" userId="4d40db2ae997db23" providerId="LiveId" clId="{1B65356B-FC4A-4A4F-AA22-190BE7D2BD5D}" dt="2017-12-18T13:11:39.764" v="53" actId="478"/>
          <ac:cxnSpMkLst>
            <pc:docMk/>
            <pc:sldMk cId="1398149132" sldId="257"/>
            <ac:cxnSpMk id="20" creationId="{8040E0F5-B1F1-4C38-BB86-9548DDB71702}"/>
          </ac:cxnSpMkLst>
        </pc:cxnChg>
        <pc:cxnChg chg="add">
          <ac:chgData name="Laszlo Schöffer" userId="4d40db2ae997db23" providerId="LiveId" clId="{1B65356B-FC4A-4A4F-AA22-190BE7D2BD5D}" dt="2017-12-18T13:08:52.865" v="44"/>
          <ac:cxnSpMkLst>
            <pc:docMk/>
            <pc:sldMk cId="1398149132" sldId="257"/>
            <ac:cxnSpMk id="26" creationId="{AE59BD0B-E081-4FC3-B40A-18EE510D98C2}"/>
          </ac:cxnSpMkLst>
        </pc:cxnChg>
        <pc:cxnChg chg="add">
          <ac:chgData name="Laszlo Schöffer" userId="4d40db2ae997db23" providerId="LiveId" clId="{1B65356B-FC4A-4A4F-AA22-190BE7D2BD5D}" dt="2017-12-18T13:08:52.865" v="44"/>
          <ac:cxnSpMkLst>
            <pc:docMk/>
            <pc:sldMk cId="1398149132" sldId="257"/>
            <ac:cxnSpMk id="27" creationId="{13BFB566-C1D6-46A2-8640-A2083A6D24BF}"/>
          </ac:cxnSpMkLst>
        </pc:cxnChg>
      </pc:sldChg>
      <pc:sldChg chg="addSp delSp modSp add">
        <pc:chgData name="Laszlo Schöffer" userId="4d40db2ae997db23" providerId="LiveId" clId="{1B65356B-FC4A-4A4F-AA22-190BE7D2BD5D}" dt="2017-12-18T14:02:17.106" v="86" actId="255"/>
        <pc:sldMkLst>
          <pc:docMk/>
          <pc:sldMk cId="4113124526" sldId="258"/>
        </pc:sldMkLst>
        <pc:spChg chg="del">
          <ac:chgData name="Laszlo Schöffer" userId="4d40db2ae997db23" providerId="LiveId" clId="{1B65356B-FC4A-4A4F-AA22-190BE7D2BD5D}" dt="2017-12-18T13:22:37.241" v="62" actId="478"/>
          <ac:spMkLst>
            <pc:docMk/>
            <pc:sldMk cId="4113124526" sldId="258"/>
            <ac:spMk id="2" creationId="{EA251D10-E0E7-4AEB-9DB8-7E5D9BFF1EF5}"/>
          </ac:spMkLst>
        </pc:spChg>
        <pc:spChg chg="del">
          <ac:chgData name="Laszlo Schöffer" userId="4d40db2ae997db23" providerId="LiveId" clId="{1B65356B-FC4A-4A4F-AA22-190BE7D2BD5D}" dt="2017-12-18T13:22:40.506" v="63" actId="478"/>
          <ac:spMkLst>
            <pc:docMk/>
            <pc:sldMk cId="4113124526" sldId="258"/>
            <ac:spMk id="3" creationId="{5DAE1320-1410-4F46-A58C-26F72D3197AC}"/>
          </ac:spMkLst>
        </pc:spChg>
        <pc:spChg chg="add">
          <ac:chgData name="Laszlo Schöffer" userId="4d40db2ae997db23" providerId="LiveId" clId="{1B65356B-FC4A-4A4F-AA22-190BE7D2BD5D}" dt="2017-12-18T13:22:42.609" v="64"/>
          <ac:spMkLst>
            <pc:docMk/>
            <pc:sldMk cId="4113124526" sldId="258"/>
            <ac:spMk id="4" creationId="{03F8A1C2-3415-437F-9ECC-F6184BDDF2CC}"/>
          </ac:spMkLst>
        </pc:spChg>
        <pc:spChg chg="add">
          <ac:chgData name="Laszlo Schöffer" userId="4d40db2ae997db23" providerId="LiveId" clId="{1B65356B-FC4A-4A4F-AA22-190BE7D2BD5D}" dt="2017-12-18T13:22:42.609" v="64"/>
          <ac:spMkLst>
            <pc:docMk/>
            <pc:sldMk cId="4113124526" sldId="258"/>
            <ac:spMk id="5" creationId="{5A3C9D50-3F87-4D10-A9BB-9B177D6D1C54}"/>
          </ac:spMkLst>
        </pc:spChg>
        <pc:spChg chg="add mod">
          <ac:chgData name="Laszlo Schöffer" userId="4d40db2ae997db23" providerId="LiveId" clId="{1B65356B-FC4A-4A4F-AA22-190BE7D2BD5D}" dt="2017-12-18T13:22:50.344" v="65" actId="1076"/>
          <ac:spMkLst>
            <pc:docMk/>
            <pc:sldMk cId="4113124526" sldId="258"/>
            <ac:spMk id="12" creationId="{4384F49A-F61C-4D6A-A3B0-04481E401696}"/>
          </ac:spMkLst>
        </pc:spChg>
        <pc:spChg chg="add mod">
          <ac:chgData name="Laszlo Schöffer" userId="4d40db2ae997db23" providerId="LiveId" clId="{1B65356B-FC4A-4A4F-AA22-190BE7D2BD5D}" dt="2017-12-18T13:59:08.874" v="83" actId="20577"/>
          <ac:spMkLst>
            <pc:docMk/>
            <pc:sldMk cId="4113124526" sldId="258"/>
            <ac:spMk id="14" creationId="{B945B095-1016-4DDC-9F0C-9C85D1AE8D08}"/>
          </ac:spMkLst>
        </pc:spChg>
        <pc:spChg chg="add">
          <ac:chgData name="Laszlo Schöffer" userId="4d40db2ae997db23" providerId="LiveId" clId="{1B65356B-FC4A-4A4F-AA22-190BE7D2BD5D}" dt="2017-12-18T13:22:42.609" v="64"/>
          <ac:spMkLst>
            <pc:docMk/>
            <pc:sldMk cId="4113124526" sldId="258"/>
            <ac:spMk id="15" creationId="{587FB88C-C3F5-4EB4-8F0C-E025888B476F}"/>
          </ac:spMkLst>
        </pc:spChg>
        <pc:spChg chg="add mod">
          <ac:chgData name="Laszlo Schöffer" userId="4d40db2ae997db23" providerId="LiveId" clId="{1B65356B-FC4A-4A4F-AA22-190BE7D2BD5D}" dt="2017-12-18T14:02:17.106" v="86" actId="255"/>
          <ac:spMkLst>
            <pc:docMk/>
            <pc:sldMk cId="4113124526" sldId="258"/>
            <ac:spMk id="16" creationId="{DACC1A00-140B-499D-B2B5-413565868D8C}"/>
          </ac:spMkLst>
        </pc:spChg>
        <pc:spChg chg="add mod">
          <ac:chgData name="Laszlo Schöffer" userId="4d40db2ae997db23" providerId="LiveId" clId="{1B65356B-FC4A-4A4F-AA22-190BE7D2BD5D}" dt="2017-12-18T13:23:39.511" v="69" actId="20577"/>
          <ac:spMkLst>
            <pc:docMk/>
            <pc:sldMk cId="4113124526" sldId="258"/>
            <ac:spMk id="19" creationId="{D84304E4-B28B-4817-88A7-24F85620B0F8}"/>
          </ac:spMkLst>
        </pc:spChg>
        <pc:spChg chg="add mod">
          <ac:chgData name="Laszlo Schöffer" userId="4d40db2ae997db23" providerId="LiveId" clId="{1B65356B-FC4A-4A4F-AA22-190BE7D2BD5D}" dt="2017-12-18T13:23:43.217" v="71" actId="20577"/>
          <ac:spMkLst>
            <pc:docMk/>
            <pc:sldMk cId="4113124526" sldId="258"/>
            <ac:spMk id="20" creationId="{26A3D57E-0029-4F30-BC4A-9A0154A54A6D}"/>
          </ac:spMkLst>
        </pc:spChg>
        <pc:cxnChg chg="add">
          <ac:chgData name="Laszlo Schöffer" userId="4d40db2ae997db23" providerId="LiveId" clId="{1B65356B-FC4A-4A4F-AA22-190BE7D2BD5D}" dt="2017-12-18T13:22:42.609" v="64"/>
          <ac:cxnSpMkLst>
            <pc:docMk/>
            <pc:sldMk cId="4113124526" sldId="258"/>
            <ac:cxnSpMk id="6" creationId="{B25C24C2-B6A2-491D-ACCB-71C33B98C5F3}"/>
          </ac:cxnSpMkLst>
        </pc:cxnChg>
        <pc:cxnChg chg="add">
          <ac:chgData name="Laszlo Schöffer" userId="4d40db2ae997db23" providerId="LiveId" clId="{1B65356B-FC4A-4A4F-AA22-190BE7D2BD5D}" dt="2017-12-18T13:22:42.609" v="64"/>
          <ac:cxnSpMkLst>
            <pc:docMk/>
            <pc:sldMk cId="4113124526" sldId="258"/>
            <ac:cxnSpMk id="7" creationId="{FCC259E4-DFD4-4281-A929-5829BEEB2BC0}"/>
          </ac:cxnSpMkLst>
        </pc:cxnChg>
        <pc:cxnChg chg="add">
          <ac:chgData name="Laszlo Schöffer" userId="4d40db2ae997db23" providerId="LiveId" clId="{1B65356B-FC4A-4A4F-AA22-190BE7D2BD5D}" dt="2017-12-18T13:22:42.609" v="64"/>
          <ac:cxnSpMkLst>
            <pc:docMk/>
            <pc:sldMk cId="4113124526" sldId="258"/>
            <ac:cxnSpMk id="8" creationId="{BC4D851A-FCB7-436E-89A1-15E1244146F1}"/>
          </ac:cxnSpMkLst>
        </pc:cxnChg>
        <pc:cxnChg chg="add">
          <ac:chgData name="Laszlo Schöffer" userId="4d40db2ae997db23" providerId="LiveId" clId="{1B65356B-FC4A-4A4F-AA22-190BE7D2BD5D}" dt="2017-12-18T13:22:42.609" v="64"/>
          <ac:cxnSpMkLst>
            <pc:docMk/>
            <pc:sldMk cId="4113124526" sldId="258"/>
            <ac:cxnSpMk id="9" creationId="{C13DD956-BEF0-4110-B192-7F596FFE2168}"/>
          </ac:cxnSpMkLst>
        </pc:cxnChg>
        <pc:cxnChg chg="add">
          <ac:chgData name="Laszlo Schöffer" userId="4d40db2ae997db23" providerId="LiveId" clId="{1B65356B-FC4A-4A4F-AA22-190BE7D2BD5D}" dt="2017-12-18T13:22:42.609" v="64"/>
          <ac:cxnSpMkLst>
            <pc:docMk/>
            <pc:sldMk cId="4113124526" sldId="258"/>
            <ac:cxnSpMk id="10" creationId="{ED3622F8-89D9-4CEC-A2ED-9BBC19E1F105}"/>
          </ac:cxnSpMkLst>
        </pc:cxnChg>
        <pc:cxnChg chg="add">
          <ac:chgData name="Laszlo Schöffer" userId="4d40db2ae997db23" providerId="LiveId" clId="{1B65356B-FC4A-4A4F-AA22-190BE7D2BD5D}" dt="2017-12-18T13:22:42.609" v="64"/>
          <ac:cxnSpMkLst>
            <pc:docMk/>
            <pc:sldMk cId="4113124526" sldId="258"/>
            <ac:cxnSpMk id="11" creationId="{CE300921-9A4B-4003-B83A-BBF41246A430}"/>
          </ac:cxnSpMkLst>
        </pc:cxnChg>
        <pc:cxnChg chg="add mod">
          <ac:chgData name="Laszlo Schöffer" userId="4d40db2ae997db23" providerId="LiveId" clId="{1B65356B-FC4A-4A4F-AA22-190BE7D2BD5D}" dt="2017-12-18T13:23:02.055" v="66" actId="1076"/>
          <ac:cxnSpMkLst>
            <pc:docMk/>
            <pc:sldMk cId="4113124526" sldId="258"/>
            <ac:cxnSpMk id="13" creationId="{5A4196F3-7259-486B-B3BE-3EA36A4ECA52}"/>
          </ac:cxnSpMkLst>
        </pc:cxnChg>
        <pc:cxnChg chg="add">
          <ac:chgData name="Laszlo Schöffer" userId="4d40db2ae997db23" providerId="LiveId" clId="{1B65356B-FC4A-4A4F-AA22-190BE7D2BD5D}" dt="2017-12-18T13:22:42.609" v="64"/>
          <ac:cxnSpMkLst>
            <pc:docMk/>
            <pc:sldMk cId="4113124526" sldId="258"/>
            <ac:cxnSpMk id="17" creationId="{6C965DFA-B3C5-4B7C-B316-57D6D2078D67}"/>
          </ac:cxnSpMkLst>
        </pc:cxnChg>
        <pc:cxnChg chg="add">
          <ac:chgData name="Laszlo Schöffer" userId="4d40db2ae997db23" providerId="LiveId" clId="{1B65356B-FC4A-4A4F-AA22-190BE7D2BD5D}" dt="2017-12-18T13:22:42.609" v="64"/>
          <ac:cxnSpMkLst>
            <pc:docMk/>
            <pc:sldMk cId="4113124526" sldId="258"/>
            <ac:cxnSpMk id="18" creationId="{F22D01D5-7A85-4E39-8B8D-6C457F53B409}"/>
          </ac:cxnSpMkLst>
        </pc:cxnChg>
      </pc:sldChg>
      <pc:sldChg chg="addSp delSp modSp add">
        <pc:chgData name="Laszlo Schöffer" userId="4d40db2ae997db23" providerId="LiveId" clId="{1B65356B-FC4A-4A4F-AA22-190BE7D2BD5D}" dt="2017-12-18T14:25:53.413" v="139" actId="20577"/>
        <pc:sldMkLst>
          <pc:docMk/>
          <pc:sldMk cId="3269975810" sldId="259"/>
        </pc:sldMkLst>
        <pc:spChg chg="del">
          <ac:chgData name="Laszlo Schöffer" userId="4d40db2ae997db23" providerId="LiveId" clId="{1B65356B-FC4A-4A4F-AA22-190BE7D2BD5D}" dt="2017-12-18T14:16:26.178" v="90" actId="478"/>
          <ac:spMkLst>
            <pc:docMk/>
            <pc:sldMk cId="3269975810" sldId="259"/>
            <ac:spMk id="2" creationId="{19457CCC-6D6B-4730-8B92-C21CD9C58E9A}"/>
          </ac:spMkLst>
        </pc:spChg>
        <pc:spChg chg="del">
          <ac:chgData name="Laszlo Schöffer" userId="4d40db2ae997db23" providerId="LiveId" clId="{1B65356B-FC4A-4A4F-AA22-190BE7D2BD5D}" dt="2017-12-18T14:16:24.266" v="89" actId="478"/>
          <ac:spMkLst>
            <pc:docMk/>
            <pc:sldMk cId="3269975810" sldId="259"/>
            <ac:spMk id="3" creationId="{36E46C66-2A76-47E9-A3B1-DF47AC66D0A6}"/>
          </ac:spMkLst>
        </pc:spChg>
        <pc:spChg chg="add mod">
          <ac:chgData name="Laszlo Schöffer" userId="4d40db2ae997db23" providerId="LiveId" clId="{1B65356B-FC4A-4A4F-AA22-190BE7D2BD5D}" dt="2017-12-18T14:19:24.690" v="122" actId="1076"/>
          <ac:spMkLst>
            <pc:docMk/>
            <pc:sldMk cId="3269975810" sldId="259"/>
            <ac:spMk id="4" creationId="{1A6961F3-55A5-4F9D-9054-CB8BA2A6D90E}"/>
          </ac:spMkLst>
        </pc:spChg>
        <pc:spChg chg="add mod">
          <ac:chgData name="Laszlo Schöffer" userId="4d40db2ae997db23" providerId="LiveId" clId="{1B65356B-FC4A-4A4F-AA22-190BE7D2BD5D}" dt="2017-12-18T14:19:24.690" v="122" actId="1076"/>
          <ac:spMkLst>
            <pc:docMk/>
            <pc:sldMk cId="3269975810" sldId="259"/>
            <ac:spMk id="5" creationId="{ABB4E679-DFB0-42C2-BEEB-62A22C930CF0}"/>
          </ac:spMkLst>
        </pc:spChg>
        <pc:spChg chg="add del">
          <ac:chgData name="Laszlo Schöffer" userId="4d40db2ae997db23" providerId="LiveId" clId="{1B65356B-FC4A-4A4F-AA22-190BE7D2BD5D}" dt="2017-12-18T14:16:38.140" v="95" actId="478"/>
          <ac:spMkLst>
            <pc:docMk/>
            <pc:sldMk cId="3269975810" sldId="259"/>
            <ac:spMk id="12" creationId="{86711F80-1EDE-4E79-9A0E-227AA8813732}"/>
          </ac:spMkLst>
        </pc:spChg>
        <pc:spChg chg="add del">
          <ac:chgData name="Laszlo Schöffer" userId="4d40db2ae997db23" providerId="LiveId" clId="{1B65356B-FC4A-4A4F-AA22-190BE7D2BD5D}" dt="2017-12-18T14:16:36.546" v="94" actId="478"/>
          <ac:spMkLst>
            <pc:docMk/>
            <pc:sldMk cId="3269975810" sldId="259"/>
            <ac:spMk id="13" creationId="{1250F08B-397F-4F6F-96B4-4D2AA12AD126}"/>
          </ac:spMkLst>
        </pc:spChg>
        <pc:spChg chg="add mod">
          <ac:chgData name="Laszlo Schöffer" userId="4d40db2ae997db23" providerId="LiveId" clId="{1B65356B-FC4A-4A4F-AA22-190BE7D2BD5D}" dt="2017-12-18T14:19:24.690" v="122" actId="1076"/>
          <ac:spMkLst>
            <pc:docMk/>
            <pc:sldMk cId="3269975810" sldId="259"/>
            <ac:spMk id="14" creationId="{860EC319-18D4-42C2-BCCA-DB042405C03C}"/>
          </ac:spMkLst>
        </pc:spChg>
        <pc:spChg chg="add del">
          <ac:chgData name="Laszlo Schöffer" userId="4d40db2ae997db23" providerId="LiveId" clId="{1B65356B-FC4A-4A4F-AA22-190BE7D2BD5D}" dt="2017-12-18T14:16:38.844" v="96" actId="478"/>
          <ac:spMkLst>
            <pc:docMk/>
            <pc:sldMk cId="3269975810" sldId="259"/>
            <ac:spMk id="21" creationId="{702FD74A-C5FD-430D-963E-C3955314D74C}"/>
          </ac:spMkLst>
        </pc:spChg>
        <pc:spChg chg="add del mod">
          <ac:chgData name="Laszlo Schöffer" userId="4d40db2ae997db23" providerId="LiveId" clId="{1B65356B-FC4A-4A4F-AA22-190BE7D2BD5D}" dt="2017-12-18T14:16:35.499" v="93" actId="478"/>
          <ac:spMkLst>
            <pc:docMk/>
            <pc:sldMk cId="3269975810" sldId="259"/>
            <ac:spMk id="22" creationId="{E628CC0C-1120-4D11-AD53-5C64C01B8F29}"/>
          </ac:spMkLst>
        </pc:spChg>
        <pc:spChg chg="add mod">
          <ac:chgData name="Laszlo Schöffer" userId="4d40db2ae997db23" providerId="LiveId" clId="{1B65356B-FC4A-4A4F-AA22-190BE7D2BD5D}" dt="2017-12-18T14:19:24.690" v="122" actId="1076"/>
          <ac:spMkLst>
            <pc:docMk/>
            <pc:sldMk cId="3269975810" sldId="259"/>
            <ac:spMk id="23" creationId="{1363567C-89B3-4707-946B-012AA4279388}"/>
          </ac:spMkLst>
        </pc:spChg>
        <pc:spChg chg="add mod">
          <ac:chgData name="Laszlo Schöffer" userId="4d40db2ae997db23" providerId="LiveId" clId="{1B65356B-FC4A-4A4F-AA22-190BE7D2BD5D}" dt="2017-12-18T14:19:38.988" v="130" actId="313"/>
          <ac:spMkLst>
            <pc:docMk/>
            <pc:sldMk cId="3269975810" sldId="259"/>
            <ac:spMk id="24" creationId="{A8D1FE9C-878A-431D-900B-0F045FBE964B}"/>
          </ac:spMkLst>
        </pc:spChg>
        <pc:spChg chg="add mod">
          <ac:chgData name="Laszlo Schöffer" userId="4d40db2ae997db23" providerId="LiveId" clId="{1B65356B-FC4A-4A4F-AA22-190BE7D2BD5D}" dt="2017-12-18T14:19:24.690" v="122" actId="1076"/>
          <ac:spMkLst>
            <pc:docMk/>
            <pc:sldMk cId="3269975810" sldId="259"/>
            <ac:spMk id="25" creationId="{D9EB10C0-4F17-4B5D-8C48-2630A1E55D7C}"/>
          </ac:spMkLst>
        </pc:spChg>
        <pc:spChg chg="add mod">
          <ac:chgData name="Laszlo Schöffer" userId="4d40db2ae997db23" providerId="LiveId" clId="{1B65356B-FC4A-4A4F-AA22-190BE7D2BD5D}" dt="2017-12-18T14:25:50.306" v="138" actId="20577"/>
          <ac:spMkLst>
            <pc:docMk/>
            <pc:sldMk cId="3269975810" sldId="259"/>
            <ac:spMk id="28" creationId="{77144D4C-396E-4030-9F5F-F267B75CC8A9}"/>
          </ac:spMkLst>
        </pc:spChg>
        <pc:spChg chg="add mod">
          <ac:chgData name="Laszlo Schöffer" userId="4d40db2ae997db23" providerId="LiveId" clId="{1B65356B-FC4A-4A4F-AA22-190BE7D2BD5D}" dt="2017-12-18T14:25:53.413" v="139" actId="20577"/>
          <ac:spMkLst>
            <pc:docMk/>
            <pc:sldMk cId="3269975810" sldId="259"/>
            <ac:spMk id="29" creationId="{70105DFD-AC94-44DA-807E-DD3CD870B060}"/>
          </ac:spMkLst>
        </pc:spChg>
        <pc:spChg chg="add del mod">
          <ac:chgData name="Laszlo Schöffer" userId="4d40db2ae997db23" providerId="LiveId" clId="{1B65356B-FC4A-4A4F-AA22-190BE7D2BD5D}" dt="2017-12-18T14:19:22.533" v="117" actId="11529"/>
          <ac:spMkLst>
            <pc:docMk/>
            <pc:sldMk cId="3269975810" sldId="259"/>
            <ac:spMk id="38" creationId="{BDDD7E62-8417-4B3F-87B4-AB6CE0E28442}"/>
          </ac:spMkLst>
        </pc:spChg>
        <pc:cxnChg chg="add mod">
          <ac:chgData name="Laszlo Schöffer" userId="4d40db2ae997db23" providerId="LiveId" clId="{1B65356B-FC4A-4A4F-AA22-190BE7D2BD5D}" dt="2017-12-18T14:19:24.690" v="122" actId="1076"/>
          <ac:cxnSpMkLst>
            <pc:docMk/>
            <pc:sldMk cId="3269975810" sldId="259"/>
            <ac:cxnSpMk id="6" creationId="{2856C0A2-BB10-473B-AC9F-53C42820A7F8}"/>
          </ac:cxnSpMkLst>
        </pc:cxnChg>
        <pc:cxnChg chg="add mod">
          <ac:chgData name="Laszlo Schöffer" userId="4d40db2ae997db23" providerId="LiveId" clId="{1B65356B-FC4A-4A4F-AA22-190BE7D2BD5D}" dt="2017-12-18T14:19:26.190" v="124" actId="14100"/>
          <ac:cxnSpMkLst>
            <pc:docMk/>
            <pc:sldMk cId="3269975810" sldId="259"/>
            <ac:cxnSpMk id="7" creationId="{DD608FC5-093C-44A2-B4D8-5515B6993633}"/>
          </ac:cxnSpMkLst>
        </pc:cxnChg>
        <pc:cxnChg chg="add mod">
          <ac:chgData name="Laszlo Schöffer" userId="4d40db2ae997db23" providerId="LiveId" clId="{1B65356B-FC4A-4A4F-AA22-190BE7D2BD5D}" dt="2017-12-18T14:19:26.612" v="125" actId="1076"/>
          <ac:cxnSpMkLst>
            <pc:docMk/>
            <pc:sldMk cId="3269975810" sldId="259"/>
            <ac:cxnSpMk id="8" creationId="{3CC5912A-90C2-4FB6-BA26-CA87DE9398F7}"/>
          </ac:cxnSpMkLst>
        </pc:cxnChg>
        <pc:cxnChg chg="add mod">
          <ac:chgData name="Laszlo Schöffer" userId="4d40db2ae997db23" providerId="LiveId" clId="{1B65356B-FC4A-4A4F-AA22-190BE7D2BD5D}" dt="2017-12-18T14:19:27.034" v="126" actId="14100"/>
          <ac:cxnSpMkLst>
            <pc:docMk/>
            <pc:sldMk cId="3269975810" sldId="259"/>
            <ac:cxnSpMk id="9" creationId="{4ADF08A9-35A9-4ED3-8E06-E2639B24AF1C}"/>
          </ac:cxnSpMkLst>
        </pc:cxnChg>
        <pc:cxnChg chg="add mod">
          <ac:chgData name="Laszlo Schöffer" userId="4d40db2ae997db23" providerId="LiveId" clId="{1B65356B-FC4A-4A4F-AA22-190BE7D2BD5D}" dt="2017-12-18T14:19:28.065" v="128" actId="1076"/>
          <ac:cxnSpMkLst>
            <pc:docMk/>
            <pc:sldMk cId="3269975810" sldId="259"/>
            <ac:cxnSpMk id="10" creationId="{191495D2-3337-43C4-99A8-EB1D31D6A14A}"/>
          </ac:cxnSpMkLst>
        </pc:cxnChg>
        <pc:cxnChg chg="add mod">
          <ac:chgData name="Laszlo Schöffer" userId="4d40db2ae997db23" providerId="LiveId" clId="{1B65356B-FC4A-4A4F-AA22-190BE7D2BD5D}" dt="2017-12-18T14:19:27.596" v="127" actId="14100"/>
          <ac:cxnSpMkLst>
            <pc:docMk/>
            <pc:sldMk cId="3269975810" sldId="259"/>
            <ac:cxnSpMk id="11" creationId="{02FA3B87-229C-424B-AD01-E2B6AD0C24AA}"/>
          </ac:cxnSpMkLst>
        </pc:cxnChg>
        <pc:cxnChg chg="add mod">
          <ac:chgData name="Laszlo Schöffer" userId="4d40db2ae997db23" providerId="LiveId" clId="{1B65356B-FC4A-4A4F-AA22-190BE7D2BD5D}" dt="2017-12-18T14:19:24.690" v="122" actId="1076"/>
          <ac:cxnSpMkLst>
            <pc:docMk/>
            <pc:sldMk cId="3269975810" sldId="259"/>
            <ac:cxnSpMk id="15" creationId="{D1BB99D2-EEA2-4EF8-9B2D-45DD8915FC64}"/>
          </ac:cxnSpMkLst>
        </pc:cxnChg>
        <pc:cxnChg chg="add mod">
          <ac:chgData name="Laszlo Schöffer" userId="4d40db2ae997db23" providerId="LiveId" clId="{1B65356B-FC4A-4A4F-AA22-190BE7D2BD5D}" dt="2017-12-18T14:19:24.690" v="122" actId="1076"/>
          <ac:cxnSpMkLst>
            <pc:docMk/>
            <pc:sldMk cId="3269975810" sldId="259"/>
            <ac:cxnSpMk id="16" creationId="{97D0C96E-45A7-41F2-9B14-A21222C0922D}"/>
          </ac:cxnSpMkLst>
        </pc:cxnChg>
        <pc:cxnChg chg="add mod">
          <ac:chgData name="Laszlo Schöffer" userId="4d40db2ae997db23" providerId="LiveId" clId="{1B65356B-FC4A-4A4F-AA22-190BE7D2BD5D}" dt="2017-12-18T14:19:24.690" v="122" actId="1076"/>
          <ac:cxnSpMkLst>
            <pc:docMk/>
            <pc:sldMk cId="3269975810" sldId="259"/>
            <ac:cxnSpMk id="17" creationId="{ED7E15B1-B493-4563-A2B8-090719F94392}"/>
          </ac:cxnSpMkLst>
        </pc:cxnChg>
        <pc:cxnChg chg="add del">
          <ac:chgData name="Laszlo Schöffer" userId="4d40db2ae997db23" providerId="LiveId" clId="{1B65356B-FC4A-4A4F-AA22-190BE7D2BD5D}" dt="2017-12-18T14:16:39.703" v="97" actId="478"/>
          <ac:cxnSpMkLst>
            <pc:docMk/>
            <pc:sldMk cId="3269975810" sldId="259"/>
            <ac:cxnSpMk id="18" creationId="{98BF0161-5AC3-4CE0-B63B-05D0123EED12}"/>
          </ac:cxnSpMkLst>
        </pc:cxnChg>
        <pc:cxnChg chg="add del">
          <ac:chgData name="Laszlo Schöffer" userId="4d40db2ae997db23" providerId="LiveId" clId="{1B65356B-FC4A-4A4F-AA22-190BE7D2BD5D}" dt="2017-12-18T14:16:35.499" v="93" actId="478"/>
          <ac:cxnSpMkLst>
            <pc:docMk/>
            <pc:sldMk cId="3269975810" sldId="259"/>
            <ac:cxnSpMk id="19" creationId="{7900A457-1055-4792-AA8F-D8CB09FB92A5}"/>
          </ac:cxnSpMkLst>
        </pc:cxnChg>
        <pc:cxnChg chg="add mod">
          <ac:chgData name="Laszlo Schöffer" userId="4d40db2ae997db23" providerId="LiveId" clId="{1B65356B-FC4A-4A4F-AA22-190BE7D2BD5D}" dt="2017-12-18T14:19:24.690" v="122" actId="1076"/>
          <ac:cxnSpMkLst>
            <pc:docMk/>
            <pc:sldMk cId="3269975810" sldId="259"/>
            <ac:cxnSpMk id="20" creationId="{8D6001D7-1949-4DBB-87F0-EB01986024ED}"/>
          </ac:cxnSpMkLst>
        </pc:cxnChg>
        <pc:cxnChg chg="add mod">
          <ac:chgData name="Laszlo Schöffer" userId="4d40db2ae997db23" providerId="LiveId" clId="{1B65356B-FC4A-4A4F-AA22-190BE7D2BD5D}" dt="2017-12-18T14:19:24.690" v="122" actId="1076"/>
          <ac:cxnSpMkLst>
            <pc:docMk/>
            <pc:sldMk cId="3269975810" sldId="259"/>
            <ac:cxnSpMk id="26" creationId="{E6610958-1801-4E9D-BF47-0F1EC5ECEBFB}"/>
          </ac:cxnSpMkLst>
        </pc:cxnChg>
        <pc:cxnChg chg="add mod">
          <ac:chgData name="Laszlo Schöffer" userId="4d40db2ae997db23" providerId="LiveId" clId="{1B65356B-FC4A-4A4F-AA22-190BE7D2BD5D}" dt="2017-12-18T14:19:24.690" v="122" actId="1076"/>
          <ac:cxnSpMkLst>
            <pc:docMk/>
            <pc:sldMk cId="3269975810" sldId="259"/>
            <ac:cxnSpMk id="27" creationId="{277EA798-C58F-456E-94A1-6B9464EE0D2E}"/>
          </ac:cxnSpMkLst>
        </pc:cxnChg>
        <pc:cxnChg chg="add del mod">
          <ac:chgData name="Laszlo Schöffer" userId="4d40db2ae997db23" providerId="LiveId" clId="{1B65356B-FC4A-4A4F-AA22-190BE7D2BD5D}" dt="2017-12-18T14:19:24.330" v="121" actId="11529"/>
          <ac:cxnSpMkLst>
            <pc:docMk/>
            <pc:sldMk cId="3269975810" sldId="259"/>
            <ac:cxnSpMk id="35" creationId="{06C44C8C-D82F-4AE7-9D73-28E485B537FD}"/>
          </ac:cxnSpMkLst>
        </pc:cxnChg>
        <pc:cxnChg chg="add del mod">
          <ac:chgData name="Laszlo Schöffer" userId="4d40db2ae997db23" providerId="LiveId" clId="{1B65356B-FC4A-4A4F-AA22-190BE7D2BD5D}" dt="2017-12-18T14:19:23.393" v="119" actId="11529"/>
          <ac:cxnSpMkLst>
            <pc:docMk/>
            <pc:sldMk cId="3269975810" sldId="259"/>
            <ac:cxnSpMk id="37" creationId="{52AE61C9-E4C5-42E1-8701-5CB099B7491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9D7BE-87FE-4FBE-87FA-391659AD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7CF9CA-682C-4267-8B6F-8F0889A6B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DE222-805B-4002-A629-5A2DA59A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E769B-ED2B-482E-A7FF-8BB66B64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83987-9DF5-4B9C-A778-F45176BC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10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48C98-B6F5-4AEE-AAB7-154DE594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636C3F-8EEB-4AA6-A7B0-FF7ABF98E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96EE8B-F282-4B78-8DC1-50B2EA23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6895D-4FE7-468B-AC18-0ADB12D0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F7A204-B647-4C40-848D-7D8E2FAB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32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1E3E7C-D96A-4CE4-A8EC-07CC767F7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58CF-122D-424A-99A3-B80AFE579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00C6E-86C5-4F27-A90C-11ACBEDA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CD763-9C4E-4195-B16D-20959F55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936F8-61C0-4291-AEE3-0EFD9CF5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27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1BA5D-89B4-4F6D-BDCE-4BC7489F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028B9-249F-451A-9D52-C5B7B83A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DA41A-C172-4787-9EFD-58A145EC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F68CA-3B48-4D32-B08A-04D5F70F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B9DFB4-64CC-43D9-AE0A-65EEB6AD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15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47267-5002-4AE7-8648-F2F9FAFF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B92F85-1393-4F56-880B-C286F846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66487-87F0-4470-AD98-397ADEE1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0BE141-51AD-4DF4-A771-F90840AB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81FE6-EDF4-465A-ADB1-662E0243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3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5287-1921-4FA9-A73A-38878850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979AE-BD9A-4257-90B1-C0AE25BA2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2896D4-CE3B-4289-B02B-0A780A3C3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836F7C-1ECC-4C28-8FDE-3C632537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887A1B-1D3F-40F3-ADD0-E3C365AC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BFA5EF-4124-48CC-8DB6-9398CDF2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8EEE2-2FA2-4703-A273-76FF5824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D98A21-07AF-4CB9-82B7-9E8F00E47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58297E-E4FC-4E75-BB8E-73D0674D8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E9E106-DDEB-4527-A98A-0651BD3D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1EF3F2-2C51-4AA8-8FF4-292EC413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9D3D97-3C0F-4D08-A73A-2AB9219D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0CCAFF-303A-485B-A006-4B79B2E9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674AB1-C2D1-4982-8BC7-07B9FC50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8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18EF0-44AA-4BB7-821B-16ABCAD1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58CE4D-7B3B-4452-B20F-DD7BF0BB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C92C86-0CA8-4D08-9FBA-90523FA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EB0B7F-08A7-4ADF-85DF-661EFE7E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0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4A7260-CBA1-4C5C-A2E8-821178A3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0C0FAC-4AAF-4128-87E1-8A8F9089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A787A5-5E53-4521-88BC-8EB2AA1F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4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AB6D1-2378-4505-9762-4F30BF42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78399-AE9D-4CD1-92DF-206EEC0C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7F061D-06B1-45E5-9ACF-AA1C9D6A7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01B8C-3416-4625-A0A6-04DF1BD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F75501-2B61-472E-94FA-572805FA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ACE05-E8E0-40FB-89D7-AA9D6BF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07E7B-CCF0-420E-A260-CFFB5A3A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AE530F-3D00-4DE9-A21D-6BF64145D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97981B-A5EF-4944-B28E-0D0AC796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51BD93-1409-4F83-94C4-B16F93BA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E73C5F-B944-48AF-9925-F876DBC9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3167B-2DDE-4548-8669-4BFB2ED4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2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43995A-DB44-4FBC-A821-0E82EDF3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BB901-759A-40C6-9837-0694C404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800A9-E6F7-440E-BEE9-7BC251801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FD79-BCA5-4CEA-A108-AB41612F2A9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2CD2D-96BA-418E-91EA-D67239254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6CF12-F0A6-4570-8694-884FCDF30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4CAB-CE35-47F2-BA15-B4E4E05EE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27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225D37B-DFF3-4D11-9DC4-D70F64E8E246}"/>
              </a:ext>
            </a:extLst>
          </p:cNvPr>
          <p:cNvSpPr/>
          <p:nvPr/>
        </p:nvSpPr>
        <p:spPr>
          <a:xfrm>
            <a:off x="3494098" y="1538130"/>
            <a:ext cx="1047624" cy="38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06B8DA-7BBB-49AE-A374-088FD9F5C912}"/>
              </a:ext>
            </a:extLst>
          </p:cNvPr>
          <p:cNvSpPr/>
          <p:nvPr/>
        </p:nvSpPr>
        <p:spPr>
          <a:xfrm>
            <a:off x="5469243" y="1538130"/>
            <a:ext cx="1047624" cy="38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B301029-C080-4A19-AD57-379F441A159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41722" y="1731910"/>
            <a:ext cx="92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7234262-8DD7-4C84-BF86-E28D7C345D62}"/>
              </a:ext>
            </a:extLst>
          </p:cNvPr>
          <p:cNvCxnSpPr>
            <a:stCxn id="4" idx="1"/>
          </p:cNvCxnSpPr>
          <p:nvPr/>
        </p:nvCxnSpPr>
        <p:spPr>
          <a:xfrm flipH="1">
            <a:off x="2622087" y="1731910"/>
            <a:ext cx="872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2AB45DC-CD58-4EF7-94B4-B43DC3AB5CCB}"/>
              </a:ext>
            </a:extLst>
          </p:cNvPr>
          <p:cNvCxnSpPr>
            <a:cxnSpLocks/>
          </p:cNvCxnSpPr>
          <p:nvPr/>
        </p:nvCxnSpPr>
        <p:spPr>
          <a:xfrm>
            <a:off x="2622087" y="1731910"/>
            <a:ext cx="0" cy="159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6F61D9A-7123-428D-B87E-94938CEF58FE}"/>
              </a:ext>
            </a:extLst>
          </p:cNvPr>
          <p:cNvCxnSpPr>
            <a:cxnSpLocks/>
          </p:cNvCxnSpPr>
          <p:nvPr/>
        </p:nvCxnSpPr>
        <p:spPr>
          <a:xfrm>
            <a:off x="2622087" y="3330596"/>
            <a:ext cx="4905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D659635-1808-4490-8FC5-9BE6BD41289C}"/>
              </a:ext>
            </a:extLst>
          </p:cNvPr>
          <p:cNvCxnSpPr>
            <a:cxnSpLocks/>
          </p:cNvCxnSpPr>
          <p:nvPr/>
        </p:nvCxnSpPr>
        <p:spPr>
          <a:xfrm flipV="1">
            <a:off x="7527147" y="1731910"/>
            <a:ext cx="0" cy="159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9073FF-570F-409A-947B-54F8D8EBB97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16867" y="1731910"/>
            <a:ext cx="101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CDBE06A-28DE-4C48-9E1D-AA851175992C}"/>
              </a:ext>
            </a:extLst>
          </p:cNvPr>
          <p:cNvSpPr/>
          <p:nvPr/>
        </p:nvSpPr>
        <p:spPr>
          <a:xfrm>
            <a:off x="2361695" y="2264806"/>
            <a:ext cx="520784" cy="532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1A5D56-EDBC-4919-A8F3-8B2704CD8BA3}"/>
              </a:ext>
            </a:extLst>
          </p:cNvPr>
          <p:cNvSpPr/>
          <p:nvPr/>
        </p:nvSpPr>
        <p:spPr>
          <a:xfrm>
            <a:off x="7266755" y="2264806"/>
            <a:ext cx="520784" cy="532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96B0C05-6B3D-4801-B987-D45FABEA2B80}"/>
              </a:ext>
            </a:extLst>
          </p:cNvPr>
          <p:cNvSpPr/>
          <p:nvPr/>
        </p:nvSpPr>
        <p:spPr>
          <a:xfrm>
            <a:off x="4814224" y="2264805"/>
            <a:ext cx="520784" cy="532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A56B614-912A-4B8A-917F-4BFE28B11D25}"/>
              </a:ext>
            </a:extLst>
          </p:cNvPr>
          <p:cNvCxnSpPr>
            <a:stCxn id="25" idx="2"/>
            <a:endCxn id="25" idx="6"/>
          </p:cNvCxnSpPr>
          <p:nvPr/>
        </p:nvCxnSpPr>
        <p:spPr>
          <a:xfrm>
            <a:off x="4814224" y="2531253"/>
            <a:ext cx="520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F71E75-0506-4A08-B3CC-3E9B4E0A629B}"/>
              </a:ext>
            </a:extLst>
          </p:cNvPr>
          <p:cNvCxnSpPr>
            <a:stCxn id="25" idx="0"/>
          </p:cNvCxnSpPr>
          <p:nvPr/>
        </p:nvCxnSpPr>
        <p:spPr>
          <a:xfrm flipV="1">
            <a:off x="5074616" y="1731910"/>
            <a:ext cx="0" cy="53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A49821C-CD17-4994-9722-421CEB6D7950}"/>
              </a:ext>
            </a:extLst>
          </p:cNvPr>
          <p:cNvCxnSpPr>
            <a:stCxn id="25" idx="4"/>
          </p:cNvCxnSpPr>
          <p:nvPr/>
        </p:nvCxnSpPr>
        <p:spPr>
          <a:xfrm>
            <a:off x="5074616" y="2797700"/>
            <a:ext cx="0" cy="53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8CDF2DA-ED92-4BB8-94B3-C818FB9C210E}"/>
              </a:ext>
            </a:extLst>
          </p:cNvPr>
          <p:cNvCxnSpPr/>
          <p:nvPr/>
        </p:nvCxnSpPr>
        <p:spPr>
          <a:xfrm>
            <a:off x="2270861" y="2307195"/>
            <a:ext cx="0" cy="53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57C98C6-CE76-4034-8634-8E4F9544E682}"/>
              </a:ext>
            </a:extLst>
          </p:cNvPr>
          <p:cNvCxnSpPr/>
          <p:nvPr/>
        </p:nvCxnSpPr>
        <p:spPr>
          <a:xfrm>
            <a:off x="7855160" y="2307194"/>
            <a:ext cx="0" cy="53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3114C8C-6465-46DD-9BD5-9FF219BF31D2}"/>
              </a:ext>
            </a:extLst>
          </p:cNvPr>
          <p:cNvCxnSpPr>
            <a:cxnSpLocks/>
          </p:cNvCxnSpPr>
          <p:nvPr/>
        </p:nvCxnSpPr>
        <p:spPr>
          <a:xfrm>
            <a:off x="5074616" y="1846967"/>
            <a:ext cx="0" cy="3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535D145E-518C-4679-A67E-E40BA89AA37C}"/>
              </a:ext>
            </a:extLst>
          </p:cNvPr>
          <p:cNvSpPr txBox="1"/>
          <p:nvPr/>
        </p:nvSpPr>
        <p:spPr>
          <a:xfrm>
            <a:off x="1812615" y="245053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U</a:t>
            </a:r>
            <a:r>
              <a:rPr lang="de-DE" sz="900" dirty="0"/>
              <a:t>0,1</a:t>
            </a:r>
            <a:endParaRPr lang="de-DE" sz="10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C25648E-975C-4B3F-A268-57D06AD044A0}"/>
              </a:ext>
            </a:extLst>
          </p:cNvPr>
          <p:cNvSpPr txBox="1"/>
          <p:nvPr/>
        </p:nvSpPr>
        <p:spPr>
          <a:xfrm>
            <a:off x="7784967" y="245053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U</a:t>
            </a:r>
            <a:r>
              <a:rPr lang="de-DE" sz="900" dirty="0"/>
              <a:t>0,2</a:t>
            </a:r>
            <a:endParaRPr lang="de-DE" sz="10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D6FA57D-98BA-4253-88D5-11DAB8D80D78}"/>
              </a:ext>
            </a:extLst>
          </p:cNvPr>
          <p:cNvSpPr txBox="1"/>
          <p:nvPr/>
        </p:nvSpPr>
        <p:spPr>
          <a:xfrm>
            <a:off x="3867869" y="126113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</a:t>
            </a:r>
            <a:r>
              <a:rPr lang="de-DE" sz="900" dirty="0"/>
              <a:t>i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7F2563-7378-432A-92FD-12409715FD14}"/>
              </a:ext>
            </a:extLst>
          </p:cNvPr>
          <p:cNvSpPr txBox="1"/>
          <p:nvPr/>
        </p:nvSpPr>
        <p:spPr>
          <a:xfrm>
            <a:off x="5843014" y="125507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</a:t>
            </a:r>
            <a:r>
              <a:rPr lang="de-DE" sz="900" dirty="0"/>
              <a:t>2‘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7F3629F-EDF1-483C-A9CF-79BC37A954BA}"/>
              </a:ext>
            </a:extLst>
          </p:cNvPr>
          <p:cNvSpPr txBox="1"/>
          <p:nvPr/>
        </p:nvSpPr>
        <p:spPr>
          <a:xfrm>
            <a:off x="5111862" y="198097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3</a:t>
            </a:r>
            <a:endParaRPr lang="de-DE" sz="10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5B776F8-0D6E-4255-B612-602001AC2C36}"/>
              </a:ext>
            </a:extLst>
          </p:cNvPr>
          <p:cNvCxnSpPr>
            <a:stCxn id="4" idx="3"/>
          </p:cNvCxnSpPr>
          <p:nvPr/>
        </p:nvCxnSpPr>
        <p:spPr>
          <a:xfrm>
            <a:off x="4541722" y="1731910"/>
            <a:ext cx="27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1AE3DD-BAA3-4E59-ADE2-A5850E70B728}"/>
              </a:ext>
            </a:extLst>
          </p:cNvPr>
          <p:cNvCxnSpPr>
            <a:stCxn id="6" idx="1"/>
          </p:cNvCxnSpPr>
          <p:nvPr/>
        </p:nvCxnSpPr>
        <p:spPr>
          <a:xfrm flipH="1">
            <a:off x="5195730" y="1731910"/>
            <a:ext cx="273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05239936-75D7-4300-A1CF-C15794D8E15C}"/>
              </a:ext>
            </a:extLst>
          </p:cNvPr>
          <p:cNvSpPr/>
          <p:nvPr/>
        </p:nvSpPr>
        <p:spPr>
          <a:xfrm>
            <a:off x="4661342" y="1393574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1</a:t>
            </a:r>
            <a:endParaRPr lang="de-DE" sz="1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F37B87A-E6FD-4CEA-885A-66884627DB23}"/>
              </a:ext>
            </a:extLst>
          </p:cNvPr>
          <p:cNvSpPr/>
          <p:nvPr/>
        </p:nvSpPr>
        <p:spPr>
          <a:xfrm>
            <a:off x="5100933" y="1393574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4978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1639FD-4F54-4080-93A8-9F9935261FD5}"/>
              </a:ext>
            </a:extLst>
          </p:cNvPr>
          <p:cNvSpPr/>
          <p:nvPr/>
        </p:nvSpPr>
        <p:spPr>
          <a:xfrm>
            <a:off x="3494098" y="1538130"/>
            <a:ext cx="1047624" cy="38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2F61273-8C70-4A16-8135-3A2F15BA151A}"/>
              </a:ext>
            </a:extLst>
          </p:cNvPr>
          <p:cNvSpPr/>
          <p:nvPr/>
        </p:nvSpPr>
        <p:spPr>
          <a:xfrm>
            <a:off x="5469243" y="1538130"/>
            <a:ext cx="1047624" cy="38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49CB634-D66E-4F66-955D-E706F39A432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41722" y="1731910"/>
            <a:ext cx="92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DF41D04-4717-4966-99C4-0A1CBEE1F2C9}"/>
              </a:ext>
            </a:extLst>
          </p:cNvPr>
          <p:cNvCxnSpPr>
            <a:stCxn id="4" idx="1"/>
          </p:cNvCxnSpPr>
          <p:nvPr/>
        </p:nvCxnSpPr>
        <p:spPr>
          <a:xfrm flipH="1">
            <a:off x="2622087" y="1731910"/>
            <a:ext cx="872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0F263C4-4473-4AE9-9F6B-7BD7BF4F3671}"/>
              </a:ext>
            </a:extLst>
          </p:cNvPr>
          <p:cNvCxnSpPr>
            <a:cxnSpLocks/>
          </p:cNvCxnSpPr>
          <p:nvPr/>
        </p:nvCxnSpPr>
        <p:spPr>
          <a:xfrm>
            <a:off x="2622087" y="1731910"/>
            <a:ext cx="0" cy="159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3FB62D3-1A7A-425A-84A7-C05E786ABE5B}"/>
              </a:ext>
            </a:extLst>
          </p:cNvPr>
          <p:cNvCxnSpPr>
            <a:cxnSpLocks/>
          </p:cNvCxnSpPr>
          <p:nvPr/>
        </p:nvCxnSpPr>
        <p:spPr>
          <a:xfrm>
            <a:off x="2622087" y="3330596"/>
            <a:ext cx="4905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FD8C8D8-2A51-49B8-B25E-D060554CB977}"/>
              </a:ext>
            </a:extLst>
          </p:cNvPr>
          <p:cNvCxnSpPr>
            <a:cxnSpLocks/>
          </p:cNvCxnSpPr>
          <p:nvPr/>
        </p:nvCxnSpPr>
        <p:spPr>
          <a:xfrm flipV="1">
            <a:off x="7527147" y="1731910"/>
            <a:ext cx="0" cy="159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5933333-6A56-4E60-AD05-04F67FFBAD4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516867" y="1731910"/>
            <a:ext cx="101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89D556F-F67F-44AB-906B-4DD9EDCBEF64}"/>
              </a:ext>
            </a:extLst>
          </p:cNvPr>
          <p:cNvSpPr/>
          <p:nvPr/>
        </p:nvSpPr>
        <p:spPr>
          <a:xfrm>
            <a:off x="2361695" y="2264806"/>
            <a:ext cx="520784" cy="532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DAF06B2-4177-4E18-A388-FC5813739C11}"/>
              </a:ext>
            </a:extLst>
          </p:cNvPr>
          <p:cNvCxnSpPr/>
          <p:nvPr/>
        </p:nvCxnSpPr>
        <p:spPr>
          <a:xfrm>
            <a:off x="2270861" y="2307195"/>
            <a:ext cx="0" cy="53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268762B-688D-488E-9007-C8724EC74866}"/>
              </a:ext>
            </a:extLst>
          </p:cNvPr>
          <p:cNvSpPr txBox="1"/>
          <p:nvPr/>
        </p:nvSpPr>
        <p:spPr>
          <a:xfrm>
            <a:off x="1812615" y="245053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U</a:t>
            </a:r>
            <a:r>
              <a:rPr lang="de-DE" sz="900" dirty="0"/>
              <a:t>0,A</a:t>
            </a:r>
            <a:endParaRPr lang="de-DE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CECD4D2-CC64-4A48-AABF-0209637F621A}"/>
              </a:ext>
            </a:extLst>
          </p:cNvPr>
          <p:cNvSpPr txBox="1"/>
          <p:nvPr/>
        </p:nvSpPr>
        <p:spPr>
          <a:xfrm>
            <a:off x="3867869" y="126113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</a:t>
            </a:r>
            <a:r>
              <a:rPr lang="de-DE" sz="900" dirty="0"/>
              <a:t>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F09A13B-7F49-423E-92D0-1C1CBC35042B}"/>
              </a:ext>
            </a:extLst>
          </p:cNvPr>
          <p:cNvSpPr txBox="1"/>
          <p:nvPr/>
        </p:nvSpPr>
        <p:spPr>
          <a:xfrm>
            <a:off x="5843014" y="125507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</a:t>
            </a:r>
            <a:r>
              <a:rPr lang="de-DE" sz="900" dirty="0"/>
              <a:t>2‘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9BD0B-E081-4FC3-B40A-18EE510D98C2}"/>
              </a:ext>
            </a:extLst>
          </p:cNvPr>
          <p:cNvCxnSpPr>
            <a:stCxn id="4" idx="3"/>
          </p:cNvCxnSpPr>
          <p:nvPr/>
        </p:nvCxnSpPr>
        <p:spPr>
          <a:xfrm>
            <a:off x="4541722" y="1731910"/>
            <a:ext cx="27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3BFB566-C1D6-46A2-8640-A2083A6D24BF}"/>
              </a:ext>
            </a:extLst>
          </p:cNvPr>
          <p:cNvCxnSpPr>
            <a:stCxn id="5" idx="1"/>
          </p:cNvCxnSpPr>
          <p:nvPr/>
        </p:nvCxnSpPr>
        <p:spPr>
          <a:xfrm flipH="1">
            <a:off x="5195730" y="1731910"/>
            <a:ext cx="273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4469B81E-3196-4733-855F-F62CA19ABBEB}"/>
              </a:ext>
            </a:extLst>
          </p:cNvPr>
          <p:cNvSpPr/>
          <p:nvPr/>
        </p:nvSpPr>
        <p:spPr>
          <a:xfrm>
            <a:off x="4661342" y="139357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1A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2BF469C-7DAB-42D6-8896-68BF61F52754}"/>
              </a:ext>
            </a:extLst>
          </p:cNvPr>
          <p:cNvSpPr/>
          <p:nvPr/>
        </p:nvSpPr>
        <p:spPr>
          <a:xfrm>
            <a:off x="5100933" y="139357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2A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9814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F8A1C2-3415-437F-9ECC-F6184BDDF2CC}"/>
              </a:ext>
            </a:extLst>
          </p:cNvPr>
          <p:cNvSpPr/>
          <p:nvPr/>
        </p:nvSpPr>
        <p:spPr>
          <a:xfrm>
            <a:off x="3494098" y="1538130"/>
            <a:ext cx="1047624" cy="38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C9D50-3F87-4D10-A9BB-9B177D6D1C54}"/>
              </a:ext>
            </a:extLst>
          </p:cNvPr>
          <p:cNvSpPr/>
          <p:nvPr/>
        </p:nvSpPr>
        <p:spPr>
          <a:xfrm>
            <a:off x="5469243" y="1538130"/>
            <a:ext cx="1047624" cy="38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25C24C2-B6A2-491D-ACCB-71C33B98C5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41722" y="1731910"/>
            <a:ext cx="92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CC259E4-DFD4-4281-A929-5829BEEB2BC0}"/>
              </a:ext>
            </a:extLst>
          </p:cNvPr>
          <p:cNvCxnSpPr>
            <a:stCxn id="4" idx="1"/>
          </p:cNvCxnSpPr>
          <p:nvPr/>
        </p:nvCxnSpPr>
        <p:spPr>
          <a:xfrm flipH="1">
            <a:off x="2622087" y="1731910"/>
            <a:ext cx="872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C4D851A-FCB7-436E-89A1-15E1244146F1}"/>
              </a:ext>
            </a:extLst>
          </p:cNvPr>
          <p:cNvCxnSpPr>
            <a:cxnSpLocks/>
          </p:cNvCxnSpPr>
          <p:nvPr/>
        </p:nvCxnSpPr>
        <p:spPr>
          <a:xfrm>
            <a:off x="2622087" y="1731910"/>
            <a:ext cx="0" cy="159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13DD956-BEF0-4110-B192-7F596FFE2168}"/>
              </a:ext>
            </a:extLst>
          </p:cNvPr>
          <p:cNvCxnSpPr>
            <a:cxnSpLocks/>
          </p:cNvCxnSpPr>
          <p:nvPr/>
        </p:nvCxnSpPr>
        <p:spPr>
          <a:xfrm>
            <a:off x="2622087" y="3330596"/>
            <a:ext cx="4905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D3622F8-89D9-4CEC-A2ED-9BBC19E1F105}"/>
              </a:ext>
            </a:extLst>
          </p:cNvPr>
          <p:cNvCxnSpPr>
            <a:cxnSpLocks/>
          </p:cNvCxnSpPr>
          <p:nvPr/>
        </p:nvCxnSpPr>
        <p:spPr>
          <a:xfrm flipV="1">
            <a:off x="7527147" y="1731910"/>
            <a:ext cx="0" cy="159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300921-9A4B-4003-B83A-BBF41246A43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516867" y="1731910"/>
            <a:ext cx="101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384F49A-F61C-4D6A-A3B0-04481E401696}"/>
              </a:ext>
            </a:extLst>
          </p:cNvPr>
          <p:cNvSpPr/>
          <p:nvPr/>
        </p:nvSpPr>
        <p:spPr>
          <a:xfrm>
            <a:off x="7266755" y="2307195"/>
            <a:ext cx="520784" cy="532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4196F3-7259-486B-B3BE-3EA36A4ECA52}"/>
              </a:ext>
            </a:extLst>
          </p:cNvPr>
          <p:cNvCxnSpPr/>
          <p:nvPr/>
        </p:nvCxnSpPr>
        <p:spPr>
          <a:xfrm>
            <a:off x="7866262" y="2346309"/>
            <a:ext cx="0" cy="53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945B095-1016-4DDC-9F0C-9C85D1AE8D08}"/>
              </a:ext>
            </a:extLst>
          </p:cNvPr>
          <p:cNvSpPr txBox="1"/>
          <p:nvPr/>
        </p:nvSpPr>
        <p:spPr>
          <a:xfrm>
            <a:off x="7833770" y="243514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U</a:t>
            </a:r>
            <a:r>
              <a:rPr lang="de-DE" sz="900" dirty="0"/>
              <a:t>0,B</a:t>
            </a:r>
            <a:endParaRPr lang="de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7FB88C-C3F5-4EB4-8F0C-E025888B476F}"/>
              </a:ext>
            </a:extLst>
          </p:cNvPr>
          <p:cNvSpPr txBox="1"/>
          <p:nvPr/>
        </p:nvSpPr>
        <p:spPr>
          <a:xfrm>
            <a:off x="3867869" y="126113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</a:t>
            </a:r>
            <a:r>
              <a:rPr lang="de-DE" sz="900" dirty="0"/>
              <a:t>i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CC1A00-140B-499D-B2B5-413565868D8C}"/>
              </a:ext>
            </a:extLst>
          </p:cNvPr>
          <p:cNvSpPr txBox="1"/>
          <p:nvPr/>
        </p:nvSpPr>
        <p:spPr>
          <a:xfrm>
            <a:off x="5843014" y="125507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</a:t>
            </a:r>
            <a:r>
              <a:rPr lang="de-DE" sz="900" dirty="0"/>
              <a:t>2‘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C965DFA-B3C5-4B7C-B316-57D6D2078D67}"/>
              </a:ext>
            </a:extLst>
          </p:cNvPr>
          <p:cNvCxnSpPr>
            <a:stCxn id="4" idx="3"/>
          </p:cNvCxnSpPr>
          <p:nvPr/>
        </p:nvCxnSpPr>
        <p:spPr>
          <a:xfrm>
            <a:off x="4541722" y="1731910"/>
            <a:ext cx="27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22D01D5-7A85-4E39-8B8D-6C457F53B409}"/>
              </a:ext>
            </a:extLst>
          </p:cNvPr>
          <p:cNvCxnSpPr>
            <a:stCxn id="5" idx="1"/>
          </p:cNvCxnSpPr>
          <p:nvPr/>
        </p:nvCxnSpPr>
        <p:spPr>
          <a:xfrm flipH="1">
            <a:off x="5195730" y="1731910"/>
            <a:ext cx="273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D84304E4-B28B-4817-88A7-24F85620B0F8}"/>
              </a:ext>
            </a:extLst>
          </p:cNvPr>
          <p:cNvSpPr/>
          <p:nvPr/>
        </p:nvSpPr>
        <p:spPr>
          <a:xfrm>
            <a:off x="4661342" y="1393574"/>
            <a:ext cx="343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1B</a:t>
            </a:r>
            <a:endParaRPr lang="de-DE" sz="12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6A3D57E-0029-4F30-BC4A-9A0154A54A6D}"/>
              </a:ext>
            </a:extLst>
          </p:cNvPr>
          <p:cNvSpPr/>
          <p:nvPr/>
        </p:nvSpPr>
        <p:spPr>
          <a:xfrm>
            <a:off x="5100933" y="1393574"/>
            <a:ext cx="343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2B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1312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A6961F3-55A5-4F9D-9054-CB8BA2A6D90E}"/>
              </a:ext>
            </a:extLst>
          </p:cNvPr>
          <p:cNvSpPr/>
          <p:nvPr/>
        </p:nvSpPr>
        <p:spPr>
          <a:xfrm>
            <a:off x="3494098" y="1538130"/>
            <a:ext cx="1047624" cy="38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BB4E679-DFB0-42C2-BEEB-62A22C930CF0}"/>
              </a:ext>
            </a:extLst>
          </p:cNvPr>
          <p:cNvSpPr/>
          <p:nvPr/>
        </p:nvSpPr>
        <p:spPr>
          <a:xfrm>
            <a:off x="5469243" y="1538130"/>
            <a:ext cx="1047624" cy="387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856C0A2-BB10-473B-AC9F-53C42820A7F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41722" y="1731910"/>
            <a:ext cx="927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D608FC5-093C-44A2-B4D8-5515B699363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22087" y="1731910"/>
            <a:ext cx="872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CC5912A-90C2-4FB6-BA26-CA87DE9398F7}"/>
              </a:ext>
            </a:extLst>
          </p:cNvPr>
          <p:cNvCxnSpPr>
            <a:cxnSpLocks/>
          </p:cNvCxnSpPr>
          <p:nvPr/>
        </p:nvCxnSpPr>
        <p:spPr>
          <a:xfrm>
            <a:off x="2622087" y="1731910"/>
            <a:ext cx="0" cy="159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ADF08A9-35A9-4ED3-8E06-E2639B24AF1C}"/>
              </a:ext>
            </a:extLst>
          </p:cNvPr>
          <p:cNvCxnSpPr>
            <a:cxnSpLocks/>
          </p:cNvCxnSpPr>
          <p:nvPr/>
        </p:nvCxnSpPr>
        <p:spPr>
          <a:xfrm>
            <a:off x="2622087" y="3330596"/>
            <a:ext cx="4905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91495D2-3337-43C4-99A8-EB1D31D6A14A}"/>
              </a:ext>
            </a:extLst>
          </p:cNvPr>
          <p:cNvCxnSpPr>
            <a:cxnSpLocks/>
          </p:cNvCxnSpPr>
          <p:nvPr/>
        </p:nvCxnSpPr>
        <p:spPr>
          <a:xfrm flipV="1">
            <a:off x="7527147" y="1731910"/>
            <a:ext cx="0" cy="159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2FA3B87-229C-424B-AD01-E2B6AD0C24A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516867" y="1731910"/>
            <a:ext cx="101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60EC319-18D4-42C2-BCCA-DB042405C03C}"/>
              </a:ext>
            </a:extLst>
          </p:cNvPr>
          <p:cNvSpPr/>
          <p:nvPr/>
        </p:nvSpPr>
        <p:spPr>
          <a:xfrm>
            <a:off x="4814224" y="2264805"/>
            <a:ext cx="520784" cy="532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1BB99D2-EEA2-4EF8-9B2D-45DD8915FC64}"/>
              </a:ext>
            </a:extLst>
          </p:cNvPr>
          <p:cNvCxnSpPr>
            <a:stCxn id="14" idx="2"/>
            <a:endCxn id="14" idx="6"/>
          </p:cNvCxnSpPr>
          <p:nvPr/>
        </p:nvCxnSpPr>
        <p:spPr>
          <a:xfrm>
            <a:off x="4814224" y="2531253"/>
            <a:ext cx="520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7D0C96E-45A7-41F2-9B14-A21222C0922D}"/>
              </a:ext>
            </a:extLst>
          </p:cNvPr>
          <p:cNvCxnSpPr>
            <a:stCxn id="14" idx="0"/>
          </p:cNvCxnSpPr>
          <p:nvPr/>
        </p:nvCxnSpPr>
        <p:spPr>
          <a:xfrm flipV="1">
            <a:off x="5074616" y="1731910"/>
            <a:ext cx="0" cy="53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D7E15B1-B493-4563-A2B8-090719F94392}"/>
              </a:ext>
            </a:extLst>
          </p:cNvPr>
          <p:cNvCxnSpPr>
            <a:stCxn id="14" idx="4"/>
          </p:cNvCxnSpPr>
          <p:nvPr/>
        </p:nvCxnSpPr>
        <p:spPr>
          <a:xfrm>
            <a:off x="5074616" y="2797700"/>
            <a:ext cx="0" cy="53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D6001D7-1949-4DBB-87F0-EB01986024ED}"/>
              </a:ext>
            </a:extLst>
          </p:cNvPr>
          <p:cNvCxnSpPr>
            <a:cxnSpLocks/>
          </p:cNvCxnSpPr>
          <p:nvPr/>
        </p:nvCxnSpPr>
        <p:spPr>
          <a:xfrm>
            <a:off x="5074616" y="1846967"/>
            <a:ext cx="0" cy="30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363567C-89B3-4707-946B-012AA4279388}"/>
              </a:ext>
            </a:extLst>
          </p:cNvPr>
          <p:cNvSpPr txBox="1"/>
          <p:nvPr/>
        </p:nvSpPr>
        <p:spPr>
          <a:xfrm>
            <a:off x="3867869" y="126113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</a:t>
            </a:r>
            <a:r>
              <a:rPr lang="de-DE" sz="900" dirty="0"/>
              <a:t>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D1FE9C-878A-431D-900B-0F045FBE964B}"/>
              </a:ext>
            </a:extLst>
          </p:cNvPr>
          <p:cNvSpPr txBox="1"/>
          <p:nvPr/>
        </p:nvSpPr>
        <p:spPr>
          <a:xfrm>
            <a:off x="5843014" y="125507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</a:t>
            </a:r>
            <a:r>
              <a:rPr lang="de-DE" sz="900" dirty="0"/>
              <a:t>2‘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9EB10C0-4F17-4B5D-8C48-2630A1E55D7C}"/>
              </a:ext>
            </a:extLst>
          </p:cNvPr>
          <p:cNvSpPr txBox="1"/>
          <p:nvPr/>
        </p:nvSpPr>
        <p:spPr>
          <a:xfrm>
            <a:off x="5111862" y="198097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3</a:t>
            </a:r>
            <a:endParaRPr lang="de-DE" sz="1000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6610958-1801-4E9D-BF47-0F1EC5ECEBFB}"/>
              </a:ext>
            </a:extLst>
          </p:cNvPr>
          <p:cNvCxnSpPr>
            <a:stCxn id="4" idx="3"/>
          </p:cNvCxnSpPr>
          <p:nvPr/>
        </p:nvCxnSpPr>
        <p:spPr>
          <a:xfrm>
            <a:off x="4541722" y="1731910"/>
            <a:ext cx="27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77EA798-C58F-456E-94A1-6B9464EE0D2E}"/>
              </a:ext>
            </a:extLst>
          </p:cNvPr>
          <p:cNvCxnSpPr>
            <a:stCxn id="5" idx="1"/>
          </p:cNvCxnSpPr>
          <p:nvPr/>
        </p:nvCxnSpPr>
        <p:spPr>
          <a:xfrm flipH="1">
            <a:off x="5195730" y="1731910"/>
            <a:ext cx="273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7144D4C-396E-4030-9F5F-F267B75CC8A9}"/>
              </a:ext>
            </a:extLst>
          </p:cNvPr>
          <p:cNvSpPr/>
          <p:nvPr/>
        </p:nvSpPr>
        <p:spPr>
          <a:xfrm>
            <a:off x="4661342" y="139357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1C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0105DFD-AC94-44DA-807E-DD3CD870B060}"/>
              </a:ext>
            </a:extLst>
          </p:cNvPr>
          <p:cNvSpPr/>
          <p:nvPr/>
        </p:nvSpPr>
        <p:spPr>
          <a:xfrm>
            <a:off x="5100933" y="1393574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I</a:t>
            </a:r>
            <a:r>
              <a:rPr lang="de-DE" sz="900" dirty="0"/>
              <a:t>2C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6997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Laszlo Schöffer</dc:creator>
  <cp:lastModifiedBy>Laszlo Schöffer</cp:lastModifiedBy>
  <cp:revision>2</cp:revision>
  <dcterms:created xsi:type="dcterms:W3CDTF">2017-12-18T10:45:35Z</dcterms:created>
  <dcterms:modified xsi:type="dcterms:W3CDTF">2017-12-18T14:25:57Z</dcterms:modified>
</cp:coreProperties>
</file>