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der Nolde" userId="a1401edcc00e659c" providerId="LiveId" clId="{918F0DB3-CD94-4405-9A4F-0EE2A36B24B3}"/>
    <pc:docChg chg="modSld">
      <pc:chgData name="Nader Nolde" userId="a1401edcc00e659c" providerId="LiveId" clId="{918F0DB3-CD94-4405-9A4F-0EE2A36B24B3}" dt="2018-01-17T09:08:49.080" v="1" actId="14100"/>
      <pc:docMkLst>
        <pc:docMk/>
      </pc:docMkLst>
      <pc:sldChg chg="modSp">
        <pc:chgData name="Nader Nolde" userId="a1401edcc00e659c" providerId="LiveId" clId="{918F0DB3-CD94-4405-9A4F-0EE2A36B24B3}" dt="2018-01-17T09:08:49.080" v="1" actId="14100"/>
        <pc:sldMkLst>
          <pc:docMk/>
          <pc:sldMk cId="3599757030" sldId="256"/>
        </pc:sldMkLst>
        <pc:cxnChg chg="mod">
          <ac:chgData name="Nader Nolde" userId="a1401edcc00e659c" providerId="LiveId" clId="{918F0DB3-CD94-4405-9A4F-0EE2A36B24B3}" dt="2018-01-17T09:08:49.080" v="1" actId="14100"/>
          <ac:cxnSpMkLst>
            <pc:docMk/>
            <pc:sldMk cId="3599757030" sldId="256"/>
            <ac:cxnSpMk id="31" creationId="{CC4EA56D-8E10-4B11-8889-70A3B2382857}"/>
          </ac:cxnSpMkLst>
        </pc:cxnChg>
      </pc:sldChg>
    </pc:docChg>
  </pc:docChgLst>
  <pc:docChgLst>
    <pc:chgData name="Laszlo Schöffer" userId="4d40db2ae997db23" providerId="LiveId" clId="{0BD3AECE-BE27-4617-9EBB-4FD525DA2C35}"/>
    <pc:docChg chg="undo custSel addSld modSld">
      <pc:chgData name="Laszlo Schöffer" userId="4d40db2ae997db23" providerId="LiveId" clId="{0BD3AECE-BE27-4617-9EBB-4FD525DA2C35}" dt="2018-01-07T18:53:08.793" v="263" actId="1076"/>
      <pc:docMkLst>
        <pc:docMk/>
      </pc:docMkLst>
      <pc:sldChg chg="addSp modSp">
        <pc:chgData name="Laszlo Schöffer" userId="4d40db2ae997db23" providerId="LiveId" clId="{0BD3AECE-BE27-4617-9EBB-4FD525DA2C35}" dt="2018-01-07T18:25:07.914" v="80" actId="20577"/>
        <pc:sldMkLst>
          <pc:docMk/>
          <pc:sldMk cId="3599757030" sldId="256"/>
        </pc:sldMkLst>
        <pc:spChg chg="add mod">
          <ac:chgData name="Laszlo Schöffer" userId="4d40db2ae997db23" providerId="LiveId" clId="{0BD3AECE-BE27-4617-9EBB-4FD525DA2C35}" dt="2018-01-07T18:19:54.165" v="20" actId="1076"/>
          <ac:spMkLst>
            <pc:docMk/>
            <pc:sldMk cId="3599757030" sldId="256"/>
            <ac:spMk id="41" creationId="{7F855893-59FD-4D4B-AAD4-633A14B8953C}"/>
          </ac:spMkLst>
        </pc:spChg>
        <pc:spChg chg="add mod">
          <ac:chgData name="Laszlo Schöffer" userId="4d40db2ae997db23" providerId="LiveId" clId="{0BD3AECE-BE27-4617-9EBB-4FD525DA2C35}" dt="2018-01-07T18:22:00.559" v="39" actId="1076"/>
          <ac:spMkLst>
            <pc:docMk/>
            <pc:sldMk cId="3599757030" sldId="256"/>
            <ac:spMk id="46" creationId="{3F88990E-0051-409B-BBF9-4837178905DB}"/>
          </ac:spMkLst>
        </pc:spChg>
        <pc:spChg chg="add mod">
          <ac:chgData name="Laszlo Schöffer" userId="4d40db2ae997db23" providerId="LiveId" clId="{0BD3AECE-BE27-4617-9EBB-4FD525DA2C35}" dt="2018-01-07T18:22:36.771" v="45" actId="1076"/>
          <ac:spMkLst>
            <pc:docMk/>
            <pc:sldMk cId="3599757030" sldId="256"/>
            <ac:spMk id="47" creationId="{DB06B15E-F178-4F12-AA5D-FEE548217A68}"/>
          </ac:spMkLst>
        </pc:spChg>
        <pc:spChg chg="add mod">
          <ac:chgData name="Laszlo Schöffer" userId="4d40db2ae997db23" providerId="LiveId" clId="{0BD3AECE-BE27-4617-9EBB-4FD525DA2C35}" dt="2018-01-07T18:24:18.466" v="66" actId="1076"/>
          <ac:spMkLst>
            <pc:docMk/>
            <pc:sldMk cId="3599757030" sldId="256"/>
            <ac:spMk id="48" creationId="{516EC234-7E9E-4D63-95F8-07B0D2C253F8}"/>
          </ac:spMkLst>
        </pc:spChg>
        <pc:spChg chg="add mod">
          <ac:chgData name="Laszlo Schöffer" userId="4d40db2ae997db23" providerId="LiveId" clId="{0BD3AECE-BE27-4617-9EBB-4FD525DA2C35}" dt="2018-01-07T18:24:06.121" v="63" actId="1076"/>
          <ac:spMkLst>
            <pc:docMk/>
            <pc:sldMk cId="3599757030" sldId="256"/>
            <ac:spMk id="49" creationId="{F35C0D51-4FE8-4FC7-BA77-8B902FA55468}"/>
          </ac:spMkLst>
        </pc:spChg>
        <pc:spChg chg="add mod">
          <ac:chgData name="Laszlo Schöffer" userId="4d40db2ae997db23" providerId="LiveId" clId="{0BD3AECE-BE27-4617-9EBB-4FD525DA2C35}" dt="2018-01-07T18:25:07.914" v="80" actId="20577"/>
          <ac:spMkLst>
            <pc:docMk/>
            <pc:sldMk cId="3599757030" sldId="256"/>
            <ac:spMk id="51" creationId="{BDED63F1-A594-41DA-8702-BFA9B29C08B5}"/>
          </ac:spMkLst>
        </pc:spChg>
        <pc:cxnChg chg="add mod">
          <ac:chgData name="Laszlo Schöffer" userId="4d40db2ae997db23" providerId="LiveId" clId="{0BD3AECE-BE27-4617-9EBB-4FD525DA2C35}" dt="2018-01-07T18:24:41.025" v="67" actId="208"/>
          <ac:cxnSpMkLst>
            <pc:docMk/>
            <pc:sldMk cId="3599757030" sldId="256"/>
            <ac:cxnSpMk id="39" creationId="{0C4E5170-3311-453E-8F2D-DD3DB0FD0B60}"/>
          </ac:cxnSpMkLst>
        </pc:cxnChg>
        <pc:cxnChg chg="add mod">
          <ac:chgData name="Laszlo Schöffer" userId="4d40db2ae997db23" providerId="LiveId" clId="{0BD3AECE-BE27-4617-9EBB-4FD525DA2C35}" dt="2018-01-07T18:20:52.262" v="26" actId="1076"/>
          <ac:cxnSpMkLst>
            <pc:docMk/>
            <pc:sldMk cId="3599757030" sldId="256"/>
            <ac:cxnSpMk id="43" creationId="{844A0ED8-09A6-47E8-890D-5831523D28BD}"/>
          </ac:cxnSpMkLst>
        </pc:cxnChg>
        <pc:cxnChg chg="add mod">
          <ac:chgData name="Laszlo Schöffer" userId="4d40db2ae997db23" providerId="LiveId" clId="{0BD3AECE-BE27-4617-9EBB-4FD525DA2C35}" dt="2018-01-07T18:21:08.536" v="28" actId="1076"/>
          <ac:cxnSpMkLst>
            <pc:docMk/>
            <pc:sldMk cId="3599757030" sldId="256"/>
            <ac:cxnSpMk id="45" creationId="{404C1571-5309-497B-9135-557E75337883}"/>
          </ac:cxnSpMkLst>
        </pc:cxnChg>
        <pc:cxnChg chg="add mod">
          <ac:chgData name="Laszlo Schöffer" userId="4d40db2ae997db23" providerId="LiveId" clId="{0BD3AECE-BE27-4617-9EBB-4FD525DA2C35}" dt="2018-01-07T18:24:53.583" v="69" actId="1076"/>
          <ac:cxnSpMkLst>
            <pc:docMk/>
            <pc:sldMk cId="3599757030" sldId="256"/>
            <ac:cxnSpMk id="50" creationId="{68306993-0CA0-49B1-9D03-52D5D83B9B03}"/>
          </ac:cxnSpMkLst>
        </pc:cxnChg>
      </pc:sldChg>
      <pc:sldChg chg="addSp delSp modSp add">
        <pc:chgData name="Laszlo Schöffer" userId="4d40db2ae997db23" providerId="LiveId" clId="{0BD3AECE-BE27-4617-9EBB-4FD525DA2C35}" dt="2018-01-07T18:53:08.793" v="263" actId="1076"/>
        <pc:sldMkLst>
          <pc:docMk/>
          <pc:sldMk cId="407792093" sldId="257"/>
        </pc:sldMkLst>
        <pc:spChg chg="del">
          <ac:chgData name="Laszlo Schöffer" userId="4d40db2ae997db23" providerId="LiveId" clId="{0BD3AECE-BE27-4617-9EBB-4FD525DA2C35}" dt="2018-01-07T18:35:26.051" v="83" actId="478"/>
          <ac:spMkLst>
            <pc:docMk/>
            <pc:sldMk cId="407792093" sldId="257"/>
            <ac:spMk id="2" creationId="{56353479-44C5-4AC7-B07C-4071ACF7E788}"/>
          </ac:spMkLst>
        </pc:spChg>
        <pc:spChg chg="del">
          <ac:chgData name="Laszlo Schöffer" userId="4d40db2ae997db23" providerId="LiveId" clId="{0BD3AECE-BE27-4617-9EBB-4FD525DA2C35}" dt="2018-01-07T18:35:24.788" v="82" actId="478"/>
          <ac:spMkLst>
            <pc:docMk/>
            <pc:sldMk cId="407792093" sldId="257"/>
            <ac:spMk id="3" creationId="{849DD828-2094-4D45-AD7E-55CDBDC001D7}"/>
          </ac:spMkLst>
        </pc:spChg>
        <pc:spChg chg="add mod">
          <ac:chgData name="Laszlo Schöffer" userId="4d40db2ae997db23" providerId="LiveId" clId="{0BD3AECE-BE27-4617-9EBB-4FD525DA2C35}" dt="2018-01-07T18:43:24.176" v="149" actId="255"/>
          <ac:spMkLst>
            <pc:docMk/>
            <pc:sldMk cId="407792093" sldId="257"/>
            <ac:spMk id="6" creationId="{3AA094E2-C60D-4A0D-B7FA-20F75E43F813}"/>
          </ac:spMkLst>
        </pc:spChg>
        <pc:spChg chg="add mod">
          <ac:chgData name="Laszlo Schöffer" userId="4d40db2ae997db23" providerId="LiveId" clId="{0BD3AECE-BE27-4617-9EBB-4FD525DA2C35}" dt="2018-01-07T18:43:29.968" v="150" actId="255"/>
          <ac:spMkLst>
            <pc:docMk/>
            <pc:sldMk cId="407792093" sldId="257"/>
            <ac:spMk id="7" creationId="{4213B605-2FEC-447A-A897-14C06356AC27}"/>
          </ac:spMkLst>
        </pc:spChg>
        <pc:spChg chg="add del">
          <ac:chgData name="Laszlo Schöffer" userId="4d40db2ae997db23" providerId="LiveId" clId="{0BD3AECE-BE27-4617-9EBB-4FD525DA2C35}" dt="2018-01-07T18:42:43.419" v="141" actId="478"/>
          <ac:spMkLst>
            <pc:docMk/>
            <pc:sldMk cId="407792093" sldId="257"/>
            <ac:spMk id="12" creationId="{9A60EF18-CCD0-491F-931A-9D72E5A8848F}"/>
          </ac:spMkLst>
        </pc:spChg>
        <pc:spChg chg="add del">
          <ac:chgData name="Laszlo Schöffer" userId="4d40db2ae997db23" providerId="LiveId" clId="{0BD3AECE-BE27-4617-9EBB-4FD525DA2C35}" dt="2018-01-07T18:42:36.827" v="135" actId="478"/>
          <ac:spMkLst>
            <pc:docMk/>
            <pc:sldMk cId="407792093" sldId="257"/>
            <ac:spMk id="13" creationId="{F1D2E08B-C87F-4F93-8140-BB54A5152B22}"/>
          </ac:spMkLst>
        </pc:spChg>
        <pc:spChg chg="add del">
          <ac:chgData name="Laszlo Schöffer" userId="4d40db2ae997db23" providerId="LiveId" clId="{0BD3AECE-BE27-4617-9EBB-4FD525DA2C35}" dt="2018-01-07T18:42:40.067" v="138" actId="478"/>
          <ac:spMkLst>
            <pc:docMk/>
            <pc:sldMk cId="407792093" sldId="257"/>
            <ac:spMk id="14" creationId="{B001D738-9BB6-4780-B2B9-723DB122BA98}"/>
          </ac:spMkLst>
        </pc:spChg>
        <pc:spChg chg="add del">
          <ac:chgData name="Laszlo Schöffer" userId="4d40db2ae997db23" providerId="LiveId" clId="{0BD3AECE-BE27-4617-9EBB-4FD525DA2C35}" dt="2018-01-07T18:42:37.842" v="136" actId="478"/>
          <ac:spMkLst>
            <pc:docMk/>
            <pc:sldMk cId="407792093" sldId="257"/>
            <ac:spMk id="16" creationId="{7ADE4EE3-D3E2-4B43-9804-FEFD03D54EB7}"/>
          </ac:spMkLst>
        </pc:spChg>
        <pc:spChg chg="add del mod">
          <ac:chgData name="Laszlo Schöffer" userId="4d40db2ae997db23" providerId="LiveId" clId="{0BD3AECE-BE27-4617-9EBB-4FD525DA2C35}" dt="2018-01-07T18:35:49.800" v="95" actId="478"/>
          <ac:spMkLst>
            <pc:docMk/>
            <pc:sldMk cId="407792093" sldId="257"/>
            <ac:spMk id="19" creationId="{AABFD0F8-2151-49AD-8A19-5E7177141A3F}"/>
          </ac:spMkLst>
        </pc:spChg>
        <pc:spChg chg="add del">
          <ac:chgData name="Laszlo Schöffer" userId="4d40db2ae997db23" providerId="LiveId" clId="{0BD3AECE-BE27-4617-9EBB-4FD525DA2C35}" dt="2018-01-07T18:35:33.935" v="85" actId="478"/>
          <ac:spMkLst>
            <pc:docMk/>
            <pc:sldMk cId="407792093" sldId="257"/>
            <ac:spMk id="22" creationId="{40CCD448-7EBD-408C-B17B-4E8B6492BBB9}"/>
          </ac:spMkLst>
        </pc:spChg>
        <pc:spChg chg="add del">
          <ac:chgData name="Laszlo Schöffer" userId="4d40db2ae997db23" providerId="LiveId" clId="{0BD3AECE-BE27-4617-9EBB-4FD525DA2C35}" dt="2018-01-07T18:35:35.014" v="86" actId="478"/>
          <ac:spMkLst>
            <pc:docMk/>
            <pc:sldMk cId="407792093" sldId="257"/>
            <ac:spMk id="23" creationId="{D3D79676-7E34-4D5B-A103-DA40C0F1B42B}"/>
          </ac:spMkLst>
        </pc:spChg>
        <pc:spChg chg="add del">
          <ac:chgData name="Laszlo Schöffer" userId="4d40db2ae997db23" providerId="LiveId" clId="{0BD3AECE-BE27-4617-9EBB-4FD525DA2C35}" dt="2018-01-07T18:35:38.857" v="89" actId="478"/>
          <ac:spMkLst>
            <pc:docMk/>
            <pc:sldMk cId="407792093" sldId="257"/>
            <ac:spMk id="24" creationId="{41CF0230-E747-46BC-B8EB-A7421176CECA}"/>
          </ac:spMkLst>
        </pc:spChg>
        <pc:spChg chg="add del">
          <ac:chgData name="Laszlo Schöffer" userId="4d40db2ae997db23" providerId="LiveId" clId="{0BD3AECE-BE27-4617-9EBB-4FD525DA2C35}" dt="2018-01-07T18:35:39.812" v="90" actId="478"/>
          <ac:spMkLst>
            <pc:docMk/>
            <pc:sldMk cId="407792093" sldId="257"/>
            <ac:spMk id="25" creationId="{F1215E95-30CF-4DD6-8E5B-85F464E60786}"/>
          </ac:spMkLst>
        </pc:spChg>
        <pc:spChg chg="add del">
          <ac:chgData name="Laszlo Schöffer" userId="4d40db2ae997db23" providerId="LiveId" clId="{0BD3AECE-BE27-4617-9EBB-4FD525DA2C35}" dt="2018-01-07T18:35:44.332" v="91" actId="478"/>
          <ac:spMkLst>
            <pc:docMk/>
            <pc:sldMk cId="407792093" sldId="257"/>
            <ac:spMk id="27" creationId="{126992DC-4F09-4ECA-95C1-AB5986435B7F}"/>
          </ac:spMkLst>
        </pc:spChg>
        <pc:spChg chg="add mod">
          <ac:chgData name="Laszlo Schöffer" userId="4d40db2ae997db23" providerId="LiveId" clId="{0BD3AECE-BE27-4617-9EBB-4FD525DA2C35}" dt="2018-01-07T18:41:08.421" v="126" actId="14100"/>
          <ac:spMkLst>
            <pc:docMk/>
            <pc:sldMk cId="407792093" sldId="257"/>
            <ac:spMk id="33" creationId="{E42D333F-BD37-46A1-A3EF-884915AC3D2D}"/>
          </ac:spMkLst>
        </pc:spChg>
        <pc:spChg chg="add mod">
          <ac:chgData name="Laszlo Schöffer" userId="4d40db2ae997db23" providerId="LiveId" clId="{0BD3AECE-BE27-4617-9EBB-4FD525DA2C35}" dt="2018-01-07T18:41:34.604" v="129" actId="1076"/>
          <ac:spMkLst>
            <pc:docMk/>
            <pc:sldMk cId="407792093" sldId="257"/>
            <ac:spMk id="37" creationId="{8F3440C2-6B67-4833-BFA3-3CA50D0FDC6B}"/>
          </ac:spMkLst>
        </pc:spChg>
        <pc:spChg chg="add mod">
          <ac:chgData name="Laszlo Schöffer" userId="4d40db2ae997db23" providerId="LiveId" clId="{0BD3AECE-BE27-4617-9EBB-4FD525DA2C35}" dt="2018-01-07T18:42:31.417" v="131" actId="1076"/>
          <ac:spMkLst>
            <pc:docMk/>
            <pc:sldMk cId="407792093" sldId="257"/>
            <ac:spMk id="38" creationId="{A10D1BD7-3B08-40C6-B792-B26FA5E5553B}"/>
          </ac:spMkLst>
        </pc:spChg>
        <pc:spChg chg="add mod">
          <ac:chgData name="Laszlo Schöffer" userId="4d40db2ae997db23" providerId="LiveId" clId="{0BD3AECE-BE27-4617-9EBB-4FD525DA2C35}" dt="2018-01-07T18:50:46.757" v="259" actId="1076"/>
          <ac:spMkLst>
            <pc:docMk/>
            <pc:sldMk cId="407792093" sldId="257"/>
            <ac:spMk id="41" creationId="{C27AA69F-DF5D-49C1-B160-75C48931839E}"/>
          </ac:spMkLst>
        </pc:spChg>
        <pc:spChg chg="add mod">
          <ac:chgData name="Laszlo Schöffer" userId="4d40db2ae997db23" providerId="LiveId" clId="{0BD3AECE-BE27-4617-9EBB-4FD525DA2C35}" dt="2018-01-07T18:50:41.853" v="257" actId="1076"/>
          <ac:spMkLst>
            <pc:docMk/>
            <pc:sldMk cId="407792093" sldId="257"/>
            <ac:spMk id="42" creationId="{32FB9F38-CB20-4A04-8109-A722C1DEC552}"/>
          </ac:spMkLst>
        </pc:spChg>
        <pc:spChg chg="add mod">
          <ac:chgData name="Laszlo Schöffer" userId="4d40db2ae997db23" providerId="LiveId" clId="{0BD3AECE-BE27-4617-9EBB-4FD525DA2C35}" dt="2018-01-07T18:39:55.902" v="117" actId="1076"/>
          <ac:spMkLst>
            <pc:docMk/>
            <pc:sldMk cId="407792093" sldId="257"/>
            <ac:spMk id="43" creationId="{59825CC3-BB63-4892-9DD0-EC53C84D0A32}"/>
          </ac:spMkLst>
        </pc:spChg>
        <pc:spChg chg="add mod">
          <ac:chgData name="Laszlo Schöffer" userId="4d40db2ae997db23" providerId="LiveId" clId="{0BD3AECE-BE27-4617-9EBB-4FD525DA2C35}" dt="2018-01-07T18:39:55.902" v="117" actId="1076"/>
          <ac:spMkLst>
            <pc:docMk/>
            <pc:sldMk cId="407792093" sldId="257"/>
            <ac:spMk id="44" creationId="{E5AA2B30-3FF1-49BC-9B45-595CB7F99A93}"/>
          </ac:spMkLst>
        </pc:spChg>
        <pc:spChg chg="add mod">
          <ac:chgData name="Laszlo Schöffer" userId="4d40db2ae997db23" providerId="LiveId" clId="{0BD3AECE-BE27-4617-9EBB-4FD525DA2C35}" dt="2018-01-07T18:46:46.571" v="244" actId="1037"/>
          <ac:spMkLst>
            <pc:docMk/>
            <pc:sldMk cId="407792093" sldId="257"/>
            <ac:spMk id="51" creationId="{1B3024A4-63B7-41B9-9B53-79097F6CA02F}"/>
          </ac:spMkLst>
        </pc:spChg>
        <pc:spChg chg="add mod">
          <ac:chgData name="Laszlo Schöffer" userId="4d40db2ae997db23" providerId="LiveId" clId="{0BD3AECE-BE27-4617-9EBB-4FD525DA2C35}" dt="2018-01-07T18:47:11.012" v="249" actId="1076"/>
          <ac:spMkLst>
            <pc:docMk/>
            <pc:sldMk cId="407792093" sldId="257"/>
            <ac:spMk id="52" creationId="{DB1B363C-6E94-4B41-BC77-C4A8D725244F}"/>
          </ac:spMkLst>
        </pc:spChg>
        <pc:spChg chg="add mod">
          <ac:chgData name="Laszlo Schöffer" userId="4d40db2ae997db23" providerId="LiveId" clId="{0BD3AECE-BE27-4617-9EBB-4FD525DA2C35}" dt="2018-01-07T18:50:05.136" v="253" actId="1076"/>
          <ac:spMkLst>
            <pc:docMk/>
            <pc:sldMk cId="407792093" sldId="257"/>
            <ac:spMk id="53" creationId="{10EE289B-DAC7-4D40-BD81-3833A5854074}"/>
          </ac:spMkLst>
        </pc:spChg>
        <pc:spChg chg="add mod">
          <ac:chgData name="Laszlo Schöffer" userId="4d40db2ae997db23" providerId="LiveId" clId="{0BD3AECE-BE27-4617-9EBB-4FD525DA2C35}" dt="2018-01-07T18:53:08.793" v="263" actId="1076"/>
          <ac:spMkLst>
            <pc:docMk/>
            <pc:sldMk cId="407792093" sldId="257"/>
            <ac:spMk id="54" creationId="{80828C82-1D5E-4B85-BC9B-AAC3D5861B5E}"/>
          </ac:spMkLst>
        </pc:spChg>
        <pc:cxnChg chg="add mod">
          <ac:chgData name="Laszlo Schöffer" userId="4d40db2ae997db23" providerId="LiveId" clId="{0BD3AECE-BE27-4617-9EBB-4FD525DA2C35}" dt="2018-01-07T18:42:52.567" v="143" actId="14100"/>
          <ac:cxnSpMkLst>
            <pc:docMk/>
            <pc:sldMk cId="407792093" sldId="257"/>
            <ac:cxnSpMk id="4" creationId="{33D3614D-E4E1-43CC-9461-216D57F43824}"/>
          </ac:cxnSpMkLst>
        </pc:cxnChg>
        <pc:cxnChg chg="add mod">
          <ac:chgData name="Laszlo Schöffer" userId="4d40db2ae997db23" providerId="LiveId" clId="{0BD3AECE-BE27-4617-9EBB-4FD525DA2C35}" dt="2018-01-07T18:43:09.301" v="146" actId="14100"/>
          <ac:cxnSpMkLst>
            <pc:docMk/>
            <pc:sldMk cId="407792093" sldId="257"/>
            <ac:cxnSpMk id="5" creationId="{C12DF81A-DCE8-4AC1-81DF-6CE44D5BFBDE}"/>
          </ac:cxnSpMkLst>
        </pc:cxnChg>
        <pc:cxnChg chg="add del">
          <ac:chgData name="Laszlo Schöffer" userId="4d40db2ae997db23" providerId="LiveId" clId="{0BD3AECE-BE27-4617-9EBB-4FD525DA2C35}" dt="2018-01-07T18:42:33.720" v="132" actId="478"/>
          <ac:cxnSpMkLst>
            <pc:docMk/>
            <pc:sldMk cId="407792093" sldId="257"/>
            <ac:cxnSpMk id="8" creationId="{B6ADFC48-F003-4D38-B09B-B108133E3862}"/>
          </ac:cxnSpMkLst>
        </pc:cxnChg>
        <pc:cxnChg chg="add del">
          <ac:chgData name="Laszlo Schöffer" userId="4d40db2ae997db23" providerId="LiveId" clId="{0BD3AECE-BE27-4617-9EBB-4FD525DA2C35}" dt="2018-01-07T18:42:41.292" v="139" actId="478"/>
          <ac:cxnSpMkLst>
            <pc:docMk/>
            <pc:sldMk cId="407792093" sldId="257"/>
            <ac:cxnSpMk id="9" creationId="{50FBA694-8E28-4433-9C34-9621C717311A}"/>
          </ac:cxnSpMkLst>
        </pc:cxnChg>
        <pc:cxnChg chg="add del">
          <ac:chgData name="Laszlo Schöffer" userId="4d40db2ae997db23" providerId="LiveId" clId="{0BD3AECE-BE27-4617-9EBB-4FD525DA2C35}" dt="2018-01-07T18:42:34.907" v="133" actId="478"/>
          <ac:cxnSpMkLst>
            <pc:docMk/>
            <pc:sldMk cId="407792093" sldId="257"/>
            <ac:cxnSpMk id="10" creationId="{2DED49D7-4351-4831-8B4C-026944F57D82}"/>
          </ac:cxnSpMkLst>
        </pc:cxnChg>
        <pc:cxnChg chg="add del mod">
          <ac:chgData name="Laszlo Schöffer" userId="4d40db2ae997db23" providerId="LiveId" clId="{0BD3AECE-BE27-4617-9EBB-4FD525DA2C35}" dt="2018-01-07T18:42:38.658" v="137" actId="478"/>
          <ac:cxnSpMkLst>
            <pc:docMk/>
            <pc:sldMk cId="407792093" sldId="257"/>
            <ac:cxnSpMk id="11" creationId="{0F719A35-7BD7-4F0E-9237-1EC5C9BE5F5F}"/>
          </ac:cxnSpMkLst>
        </pc:cxnChg>
        <pc:cxnChg chg="add del mod">
          <ac:chgData name="Laszlo Schöffer" userId="4d40db2ae997db23" providerId="LiveId" clId="{0BD3AECE-BE27-4617-9EBB-4FD525DA2C35}" dt="2018-01-07T18:42:42.591" v="140" actId="478"/>
          <ac:cxnSpMkLst>
            <pc:docMk/>
            <pc:sldMk cId="407792093" sldId="257"/>
            <ac:cxnSpMk id="15" creationId="{30A94464-ABB0-485F-BE58-716A09CE5AC9}"/>
          </ac:cxnSpMkLst>
        </pc:cxnChg>
        <pc:cxnChg chg="add del">
          <ac:chgData name="Laszlo Schöffer" userId="4d40db2ae997db23" providerId="LiveId" clId="{0BD3AECE-BE27-4617-9EBB-4FD525DA2C35}" dt="2018-01-07T18:42:35.920" v="134" actId="478"/>
          <ac:cxnSpMkLst>
            <pc:docMk/>
            <pc:sldMk cId="407792093" sldId="257"/>
            <ac:cxnSpMk id="17" creationId="{28AC3490-3748-41AF-86BE-89D4B497C5DA}"/>
          </ac:cxnSpMkLst>
        </pc:cxnChg>
        <pc:cxnChg chg="add del">
          <ac:chgData name="Laszlo Schöffer" userId="4d40db2ae997db23" providerId="LiveId" clId="{0BD3AECE-BE27-4617-9EBB-4FD525DA2C35}" dt="2018-01-07T18:35:50.878" v="96" actId="478"/>
          <ac:cxnSpMkLst>
            <pc:docMk/>
            <pc:sldMk cId="407792093" sldId="257"/>
            <ac:cxnSpMk id="18" creationId="{01E9CEAC-30A9-4A70-9A0B-FDFD77ECE36B}"/>
          </ac:cxnSpMkLst>
        </pc:cxnChg>
        <pc:cxnChg chg="add del">
          <ac:chgData name="Laszlo Schöffer" userId="4d40db2ae997db23" providerId="LiveId" clId="{0BD3AECE-BE27-4617-9EBB-4FD525DA2C35}" dt="2018-01-07T18:35:37.342" v="88" actId="478"/>
          <ac:cxnSpMkLst>
            <pc:docMk/>
            <pc:sldMk cId="407792093" sldId="257"/>
            <ac:cxnSpMk id="20" creationId="{DF7EF07F-8018-4592-B69B-06E92E0AB8F1}"/>
          </ac:cxnSpMkLst>
        </pc:cxnChg>
        <pc:cxnChg chg="add del">
          <ac:chgData name="Laszlo Schöffer" userId="4d40db2ae997db23" providerId="LiveId" clId="{0BD3AECE-BE27-4617-9EBB-4FD525DA2C35}" dt="2018-01-07T18:35:36.107" v="87" actId="478"/>
          <ac:cxnSpMkLst>
            <pc:docMk/>
            <pc:sldMk cId="407792093" sldId="257"/>
            <ac:cxnSpMk id="21" creationId="{A6181342-E7EA-4A7A-9F37-C2CEEF5D391D}"/>
          </ac:cxnSpMkLst>
        </pc:cxnChg>
        <pc:cxnChg chg="add del">
          <ac:chgData name="Laszlo Schöffer" userId="4d40db2ae997db23" providerId="LiveId" clId="{0BD3AECE-BE27-4617-9EBB-4FD525DA2C35}" dt="2018-01-07T18:35:44.332" v="91" actId="478"/>
          <ac:cxnSpMkLst>
            <pc:docMk/>
            <pc:sldMk cId="407792093" sldId="257"/>
            <ac:cxnSpMk id="26" creationId="{744BFD4F-F398-4E98-9F48-B89EF4248B17}"/>
          </ac:cxnSpMkLst>
        </pc:cxnChg>
        <pc:cxnChg chg="add del mod">
          <ac:chgData name="Laszlo Schöffer" userId="4d40db2ae997db23" providerId="LiveId" clId="{0BD3AECE-BE27-4617-9EBB-4FD525DA2C35}" dt="2018-01-07T18:35:58.516" v="99" actId="478"/>
          <ac:cxnSpMkLst>
            <pc:docMk/>
            <pc:sldMk cId="407792093" sldId="257"/>
            <ac:cxnSpMk id="29" creationId="{7509EAF2-0176-4D2B-B7E1-FDB040D3ED59}"/>
          </ac:cxnSpMkLst>
        </pc:cxnChg>
        <pc:cxnChg chg="add mod">
          <ac:chgData name="Laszlo Schöffer" userId="4d40db2ae997db23" providerId="LiveId" clId="{0BD3AECE-BE27-4617-9EBB-4FD525DA2C35}" dt="2018-01-07T18:41:12.868" v="127" actId="14100"/>
          <ac:cxnSpMkLst>
            <pc:docMk/>
            <pc:sldMk cId="407792093" sldId="257"/>
            <ac:cxnSpMk id="31" creationId="{B6943C9F-0D46-4A1F-8F68-F26E5B34CED6}"/>
          </ac:cxnSpMkLst>
        </pc:cxnChg>
        <pc:cxnChg chg="add mod">
          <ac:chgData name="Laszlo Schöffer" userId="4d40db2ae997db23" providerId="LiveId" clId="{0BD3AECE-BE27-4617-9EBB-4FD525DA2C35}" dt="2018-01-07T18:39:55.902" v="117" actId="1076"/>
          <ac:cxnSpMkLst>
            <pc:docMk/>
            <pc:sldMk cId="407792093" sldId="257"/>
            <ac:cxnSpMk id="39" creationId="{FFF17484-B5F4-4A8C-A3F6-02C2EC07790D}"/>
          </ac:cxnSpMkLst>
        </pc:cxnChg>
        <pc:cxnChg chg="add mod">
          <ac:chgData name="Laszlo Schöffer" userId="4d40db2ae997db23" providerId="LiveId" clId="{0BD3AECE-BE27-4617-9EBB-4FD525DA2C35}" dt="2018-01-07T18:39:55.902" v="117" actId="1076"/>
          <ac:cxnSpMkLst>
            <pc:docMk/>
            <pc:sldMk cId="407792093" sldId="257"/>
            <ac:cxnSpMk id="40" creationId="{309C3CF1-E344-4F07-8466-54D0244A08B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0AC52-EEF6-47BE-B659-5378E67B9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AC1F66-F65A-46B1-B33B-C6FB66691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920B2A-32AE-4194-AAD1-A351C6AA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B26D-361E-49CF-99B8-B3DBCCA6FB1A}" type="datetimeFigureOut">
              <a:rPr lang="de-DE" smtClean="0"/>
              <a:t>17.01.2018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A78A5D-9D62-45FB-AEFC-FE729175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7398E4-4DEF-46D1-9C5F-25AEA4E6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D770-C47F-49C7-97C8-C63B01A55E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28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D6EEBF-CDD1-400B-969E-A187F70F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89FF82-B39B-486C-AE26-39DFDC3B5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273FF-3899-4937-AA26-6539E6D0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B26D-361E-49CF-99B8-B3DBCCA6FB1A}" type="datetimeFigureOut">
              <a:rPr lang="de-DE" smtClean="0"/>
              <a:t>17.01.2018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8ACE71-D04D-452C-A3E4-D468BA2D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57D5E7-D405-44D0-A5DF-D1D39D61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D770-C47F-49C7-97C8-C63B01A55E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29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D64B946-D75A-489B-8F80-37F38ED6C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B53C2B-217B-40DD-B5A0-DA1127BEE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16B44C-1F6F-4998-BA6D-8039BCFB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B26D-361E-49CF-99B8-B3DBCCA6FB1A}" type="datetimeFigureOut">
              <a:rPr lang="de-DE" smtClean="0"/>
              <a:t>17.01.2018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E4F536-D330-4DE9-9590-23E9A782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84FFC4-3CA1-434E-8F5A-BDB8F58C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D770-C47F-49C7-97C8-C63B01A55E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97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293A7-1404-4956-AA48-9F53CB9B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1E63C7-465F-4D1B-BA82-AAFAF404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7A7CE0-5A40-42CC-A39C-9A3B5D3B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B26D-361E-49CF-99B8-B3DBCCA6FB1A}" type="datetimeFigureOut">
              <a:rPr lang="de-DE" smtClean="0"/>
              <a:t>17.01.2018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09D603-A353-45EC-BB96-E3764A8B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D4AEEA-95E0-489C-A5A5-A3F19B99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D770-C47F-49C7-97C8-C63B01A55E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28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1FC01-89AA-4496-8DAF-50252D3C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6C91F9-F35A-479F-8AF9-FEC219405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B92CA4-6F40-465C-A805-36B10420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B26D-361E-49CF-99B8-B3DBCCA6FB1A}" type="datetimeFigureOut">
              <a:rPr lang="de-DE" smtClean="0"/>
              <a:t>17.01.2018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D308A6-FD27-49A5-BE28-1EE3083E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6C44C1-7FE4-4D8F-A262-A76BBE0C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D770-C47F-49C7-97C8-C63B01A55E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0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BB5D5-0FE8-4E53-A685-F13A412F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A96C93-8982-4577-B947-28790CA74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C694F5-C24E-4732-A156-D0E4B90B8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108D8E-B562-4183-8DC5-C169091C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B26D-361E-49CF-99B8-B3DBCCA6FB1A}" type="datetimeFigureOut">
              <a:rPr lang="de-DE" smtClean="0"/>
              <a:t>17.01.2018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A69276-C1A1-4EBB-B17A-339354D4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9EFB3B-C1F0-4797-B486-6AF0F0A8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D770-C47F-49C7-97C8-C63B01A55E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26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59A7D-C38E-411B-AD3A-33431D75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F24AF0-9099-4D0F-BDD2-79F8D1EAF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17E47A-FCCA-4BFE-ABA8-8A85C1B58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DD57BC-7BA8-4F28-8DC0-91700A576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73CBE2-6DEC-4C39-BCC0-F824B22A8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4CB8D59-DE8B-4530-8251-FFA03D8B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B26D-361E-49CF-99B8-B3DBCCA6FB1A}" type="datetimeFigureOut">
              <a:rPr lang="de-DE" smtClean="0"/>
              <a:t>17.01.2018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DA174E9-FA82-4EE5-A868-C50E9D8D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BBCD0A1-FB90-4EEF-9ACC-9DE65DF9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D770-C47F-49C7-97C8-C63B01A55E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15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1B8569-AE56-4DA4-817A-345690AC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9ED32A-2FC7-41F8-9A41-C661DDD8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B26D-361E-49CF-99B8-B3DBCCA6FB1A}" type="datetimeFigureOut">
              <a:rPr lang="de-DE" smtClean="0"/>
              <a:t>17.01.2018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F32D99-EC03-4EA7-B169-74FE3EF4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42678B-DCB2-42B0-B5D1-BC01E968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D770-C47F-49C7-97C8-C63B01A55E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98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80FD9FC-D4BF-44F2-B701-5739F763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B26D-361E-49CF-99B8-B3DBCCA6FB1A}" type="datetimeFigureOut">
              <a:rPr lang="de-DE" smtClean="0"/>
              <a:t>17.01.2018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CB12CB-9C3E-4404-B1EC-27D99003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41A031-A454-414A-883A-FE97C866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D770-C47F-49C7-97C8-C63B01A55E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534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6D82C-5AAC-4CD6-926E-666C8C1E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C98457-7323-42E7-8090-BD74C87F4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8B6C81-1D50-4A30-BD0E-DD31B1F07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B552CC-56D7-417E-A6B4-DE08F0C4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B26D-361E-49CF-99B8-B3DBCCA6FB1A}" type="datetimeFigureOut">
              <a:rPr lang="de-DE" smtClean="0"/>
              <a:t>17.01.2018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AA29A8-615F-487C-A16F-5ACF0BD2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27F7C5-F14F-4F49-B03C-8CF98508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D770-C47F-49C7-97C8-C63B01A55E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93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BF8B0-595E-4E12-8657-6818B880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ACA33E4-8155-43AB-8F2C-7F893C557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C18F06-6F3E-4885-B027-46A59F20B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DB259D-75D7-4F5A-A972-F977D904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B26D-361E-49CF-99B8-B3DBCCA6FB1A}" type="datetimeFigureOut">
              <a:rPr lang="de-DE" smtClean="0"/>
              <a:t>17.01.2018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D22930-7739-4B1F-B0E7-6D6DF323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AD751C-4E04-4CB5-8C18-B5B32A68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D770-C47F-49C7-97C8-C63B01A55E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13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E2819F3-BD5E-4575-B398-E6B0620F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C8F0B4-5030-47AC-AC0D-029032C6E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275528-6178-469F-977C-E54D9BFE0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FB26D-361E-49CF-99B8-B3DBCCA6FB1A}" type="datetimeFigureOut">
              <a:rPr lang="de-DE" smtClean="0"/>
              <a:t>17.01.2018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7061B2-8834-42D6-984E-B54EA2181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AD0E1C-C4FA-48FD-B2E8-4457BFC4B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2D770-C47F-49C7-97C8-C63B01A55E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7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0DE84F8-41E6-42A4-974C-E19DB77176E0}"/>
              </a:ext>
            </a:extLst>
          </p:cNvPr>
          <p:cNvCxnSpPr>
            <a:cxnSpLocks/>
          </p:cNvCxnSpPr>
          <p:nvPr/>
        </p:nvCxnSpPr>
        <p:spPr>
          <a:xfrm>
            <a:off x="3166188" y="3429000"/>
            <a:ext cx="6008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2CC37B9-3656-4CA5-9813-83BAE49B212C}"/>
              </a:ext>
            </a:extLst>
          </p:cNvPr>
          <p:cNvCxnSpPr>
            <a:cxnSpLocks/>
          </p:cNvCxnSpPr>
          <p:nvPr/>
        </p:nvCxnSpPr>
        <p:spPr>
          <a:xfrm flipV="1">
            <a:off x="6096000" y="398106"/>
            <a:ext cx="0" cy="5928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EC26EFC4-1BB6-4BF8-8E14-CB51DA5C7C8D}"/>
              </a:ext>
            </a:extLst>
          </p:cNvPr>
          <p:cNvSpPr txBox="1"/>
          <p:nvPr/>
        </p:nvSpPr>
        <p:spPr>
          <a:xfrm>
            <a:off x="5786300" y="39810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8DD8AE1-7E90-495A-8CC0-BCE492FB2C6C}"/>
              </a:ext>
            </a:extLst>
          </p:cNvPr>
          <p:cNvSpPr txBox="1"/>
          <p:nvPr/>
        </p:nvSpPr>
        <p:spPr>
          <a:xfrm>
            <a:off x="8861345" y="305966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C0BDBF2-52DE-4045-B158-C66F6A35628E}"/>
              </a:ext>
            </a:extLst>
          </p:cNvPr>
          <p:cNvCxnSpPr>
            <a:cxnSpLocks/>
          </p:cNvCxnSpPr>
          <p:nvPr/>
        </p:nvCxnSpPr>
        <p:spPr>
          <a:xfrm flipH="1">
            <a:off x="7402286" y="1150776"/>
            <a:ext cx="553616" cy="267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1528C15-139C-40E0-B7F4-A11525DA9767}"/>
              </a:ext>
            </a:extLst>
          </p:cNvPr>
          <p:cNvCxnSpPr>
            <a:cxnSpLocks/>
          </p:cNvCxnSpPr>
          <p:nvPr/>
        </p:nvCxnSpPr>
        <p:spPr>
          <a:xfrm flipH="1">
            <a:off x="4236099" y="5022980"/>
            <a:ext cx="553616" cy="267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52B085F-40DD-4275-9CA0-E91E0480D52E}"/>
              </a:ext>
            </a:extLst>
          </p:cNvPr>
          <p:cNvCxnSpPr>
            <a:cxnSpLocks/>
          </p:cNvCxnSpPr>
          <p:nvPr/>
        </p:nvCxnSpPr>
        <p:spPr>
          <a:xfrm flipH="1">
            <a:off x="5673012" y="1418253"/>
            <a:ext cx="1729274" cy="864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56B50E8-ACAA-48A4-B4E2-265F29FB0C1B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4789715" y="4127009"/>
            <a:ext cx="1797992" cy="895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ogen 21">
            <a:extLst>
              <a:ext uri="{FF2B5EF4-FFF2-40B4-BE49-F238E27FC236}">
                <a16:creationId xmlns:a16="http://schemas.microsoft.com/office/drawing/2014/main" id="{A86D05BB-0C29-4379-A5CD-58D2CDA5CC2B}"/>
              </a:ext>
            </a:extLst>
          </p:cNvPr>
          <p:cNvSpPr/>
          <p:nvPr/>
        </p:nvSpPr>
        <p:spPr>
          <a:xfrm rot="16200000">
            <a:off x="5411755" y="2242458"/>
            <a:ext cx="914400" cy="914400"/>
          </a:xfrm>
          <a:prstGeom prst="arc">
            <a:avLst>
              <a:gd name="adj1" fmla="val 16200000"/>
              <a:gd name="adj2" fmla="val 20131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Bogen 22">
            <a:extLst>
              <a:ext uri="{FF2B5EF4-FFF2-40B4-BE49-F238E27FC236}">
                <a16:creationId xmlns:a16="http://schemas.microsoft.com/office/drawing/2014/main" id="{5C667EBF-1164-4214-AD00-E9B2D124C128}"/>
              </a:ext>
            </a:extLst>
          </p:cNvPr>
          <p:cNvSpPr/>
          <p:nvPr/>
        </p:nvSpPr>
        <p:spPr>
          <a:xfrm rot="16200000">
            <a:off x="6966858" y="1469576"/>
            <a:ext cx="914400" cy="914400"/>
          </a:xfrm>
          <a:prstGeom prst="arc">
            <a:avLst>
              <a:gd name="adj1" fmla="val 16505743"/>
              <a:gd name="adj2" fmla="val 20131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Bogen 23">
            <a:extLst>
              <a:ext uri="{FF2B5EF4-FFF2-40B4-BE49-F238E27FC236}">
                <a16:creationId xmlns:a16="http://schemas.microsoft.com/office/drawing/2014/main" id="{3ADDA24A-2D5A-4F7C-B216-D7154E35F618}"/>
              </a:ext>
            </a:extLst>
          </p:cNvPr>
          <p:cNvSpPr/>
          <p:nvPr/>
        </p:nvSpPr>
        <p:spPr>
          <a:xfrm rot="5400000">
            <a:off x="4310743" y="4066592"/>
            <a:ext cx="914400" cy="914400"/>
          </a:xfrm>
          <a:prstGeom prst="arc">
            <a:avLst>
              <a:gd name="adj1" fmla="val 16200000"/>
              <a:gd name="adj2" fmla="val 20131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E622CC3B-4CB2-45B0-82FC-0EBEEAC264E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5225143" y="2699657"/>
            <a:ext cx="186612" cy="1824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Bogen 29">
            <a:extLst>
              <a:ext uri="{FF2B5EF4-FFF2-40B4-BE49-F238E27FC236}">
                <a16:creationId xmlns:a16="http://schemas.microsoft.com/office/drawing/2014/main" id="{42ED35AA-1CEB-44CC-90F7-D56A2FC59B67}"/>
              </a:ext>
            </a:extLst>
          </p:cNvPr>
          <p:cNvSpPr/>
          <p:nvPr/>
        </p:nvSpPr>
        <p:spPr>
          <a:xfrm rot="5400000">
            <a:off x="5941150" y="3253665"/>
            <a:ext cx="914400" cy="914400"/>
          </a:xfrm>
          <a:prstGeom prst="arc">
            <a:avLst>
              <a:gd name="adj1" fmla="val 16200000"/>
              <a:gd name="adj2" fmla="val 20131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CC4EA56D-8E10-4B11-8889-70A3B2382857}"/>
              </a:ext>
            </a:extLst>
          </p:cNvPr>
          <p:cNvCxnSpPr>
            <a:cxnSpLocks/>
            <a:stCxn id="23" idx="0"/>
            <a:endCxn id="30" idx="0"/>
          </p:cNvCxnSpPr>
          <p:nvPr/>
        </p:nvCxnSpPr>
        <p:spPr>
          <a:xfrm flipH="1">
            <a:off x="6855550" y="1886168"/>
            <a:ext cx="113115" cy="1824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C4E5170-3311-453E-8F2D-DD3DB0FD0B60}"/>
              </a:ext>
            </a:extLst>
          </p:cNvPr>
          <p:cNvCxnSpPr>
            <a:cxnSpLocks/>
          </p:cNvCxnSpPr>
          <p:nvPr/>
        </p:nvCxnSpPr>
        <p:spPr>
          <a:xfrm flipH="1">
            <a:off x="7679094" y="1284514"/>
            <a:ext cx="6593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7F855893-59FD-4D4B-AAD4-633A14B8953C}"/>
              </a:ext>
            </a:extLst>
          </p:cNvPr>
          <p:cNvSpPr txBox="1"/>
          <p:nvPr/>
        </p:nvSpPr>
        <p:spPr>
          <a:xfrm>
            <a:off x="8273143" y="1110476"/>
            <a:ext cx="134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Hartmagnetisch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844A0ED8-09A6-47E8-890D-5831523D28BD}"/>
              </a:ext>
            </a:extLst>
          </p:cNvPr>
          <p:cNvCxnSpPr>
            <a:cxnSpLocks/>
          </p:cNvCxnSpPr>
          <p:nvPr/>
        </p:nvCxnSpPr>
        <p:spPr>
          <a:xfrm flipV="1">
            <a:off x="5647229" y="2858668"/>
            <a:ext cx="597158" cy="10069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404C1571-5309-497B-9135-557E75337883}"/>
              </a:ext>
            </a:extLst>
          </p:cNvPr>
          <p:cNvCxnSpPr>
            <a:cxnSpLocks/>
          </p:cNvCxnSpPr>
          <p:nvPr/>
        </p:nvCxnSpPr>
        <p:spPr>
          <a:xfrm flipV="1">
            <a:off x="6012810" y="2855949"/>
            <a:ext cx="597158" cy="10069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Bogen 45">
            <a:extLst>
              <a:ext uri="{FF2B5EF4-FFF2-40B4-BE49-F238E27FC236}">
                <a16:creationId xmlns:a16="http://schemas.microsoft.com/office/drawing/2014/main" id="{3F88990E-0051-409B-BBF9-4837178905DB}"/>
              </a:ext>
            </a:extLst>
          </p:cNvPr>
          <p:cNvSpPr/>
          <p:nvPr/>
        </p:nvSpPr>
        <p:spPr>
          <a:xfrm rot="18199780">
            <a:off x="6445826" y="2229693"/>
            <a:ext cx="2032936" cy="2917797"/>
          </a:xfrm>
          <a:prstGeom prst="arc">
            <a:avLst>
              <a:gd name="adj1" fmla="val 16200000"/>
              <a:gd name="adj2" fmla="val 1848191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Bogen 46">
            <a:extLst>
              <a:ext uri="{FF2B5EF4-FFF2-40B4-BE49-F238E27FC236}">
                <a16:creationId xmlns:a16="http://schemas.microsoft.com/office/drawing/2014/main" id="{DB06B15E-F178-4F12-AA5D-FEE548217A68}"/>
              </a:ext>
            </a:extLst>
          </p:cNvPr>
          <p:cNvSpPr/>
          <p:nvPr/>
        </p:nvSpPr>
        <p:spPr>
          <a:xfrm rot="16925007">
            <a:off x="7416250" y="1660860"/>
            <a:ext cx="1447386" cy="3143253"/>
          </a:xfrm>
          <a:prstGeom prst="arc">
            <a:avLst>
              <a:gd name="adj1" fmla="val 16200000"/>
              <a:gd name="adj2" fmla="val 1758932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Bogen 47">
            <a:extLst>
              <a:ext uri="{FF2B5EF4-FFF2-40B4-BE49-F238E27FC236}">
                <a16:creationId xmlns:a16="http://schemas.microsoft.com/office/drawing/2014/main" id="{516EC234-7E9E-4D63-95F8-07B0D2C253F8}"/>
              </a:ext>
            </a:extLst>
          </p:cNvPr>
          <p:cNvSpPr/>
          <p:nvPr/>
        </p:nvSpPr>
        <p:spPr>
          <a:xfrm rot="7383619">
            <a:off x="3758003" y="1483701"/>
            <a:ext cx="1964503" cy="3063113"/>
          </a:xfrm>
          <a:prstGeom prst="arc">
            <a:avLst>
              <a:gd name="adj1" fmla="val 16200000"/>
              <a:gd name="adj2" fmla="val 1870128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Bogen 48">
            <a:extLst>
              <a:ext uri="{FF2B5EF4-FFF2-40B4-BE49-F238E27FC236}">
                <a16:creationId xmlns:a16="http://schemas.microsoft.com/office/drawing/2014/main" id="{F35C0D51-4FE8-4FC7-BA77-8B902FA55468}"/>
              </a:ext>
            </a:extLst>
          </p:cNvPr>
          <p:cNvSpPr/>
          <p:nvPr/>
        </p:nvSpPr>
        <p:spPr>
          <a:xfrm rot="6738799">
            <a:off x="3414385" y="1682982"/>
            <a:ext cx="1564519" cy="3143253"/>
          </a:xfrm>
          <a:prstGeom prst="arc">
            <a:avLst>
              <a:gd name="adj1" fmla="val 16200000"/>
              <a:gd name="adj2" fmla="val 1758632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68306993-0CA0-49B1-9D03-52D5D83B9B03}"/>
              </a:ext>
            </a:extLst>
          </p:cNvPr>
          <p:cNvCxnSpPr>
            <a:cxnSpLocks/>
          </p:cNvCxnSpPr>
          <p:nvPr/>
        </p:nvCxnSpPr>
        <p:spPr>
          <a:xfrm flipH="1">
            <a:off x="7094377" y="2506824"/>
            <a:ext cx="6593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DED63F1-A594-41DA-8702-BFA9B29C08B5}"/>
              </a:ext>
            </a:extLst>
          </p:cNvPr>
          <p:cNvSpPr txBox="1"/>
          <p:nvPr/>
        </p:nvSpPr>
        <p:spPr>
          <a:xfrm>
            <a:off x="7703135" y="2345511"/>
            <a:ext cx="1480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Weichmagnetisch</a:t>
            </a:r>
          </a:p>
        </p:txBody>
      </p:sp>
    </p:spTree>
    <p:extLst>
      <p:ext uri="{BB962C8B-B14F-4D97-AF65-F5344CB8AC3E}">
        <p14:creationId xmlns:p14="http://schemas.microsoft.com/office/powerpoint/2010/main" val="359975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33D3614D-E4E1-43CC-9461-216D57F43824}"/>
              </a:ext>
            </a:extLst>
          </p:cNvPr>
          <p:cNvCxnSpPr>
            <a:cxnSpLocks/>
          </p:cNvCxnSpPr>
          <p:nvPr/>
        </p:nvCxnSpPr>
        <p:spPr>
          <a:xfrm>
            <a:off x="4304522" y="3428999"/>
            <a:ext cx="36202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12DF81A-DCE8-4AC1-81DF-6CE44D5BFBDE}"/>
              </a:ext>
            </a:extLst>
          </p:cNvPr>
          <p:cNvCxnSpPr>
            <a:cxnSpLocks/>
          </p:cNvCxnSpPr>
          <p:nvPr/>
        </p:nvCxnSpPr>
        <p:spPr>
          <a:xfrm flipV="1">
            <a:off x="6092643" y="1934810"/>
            <a:ext cx="3357" cy="27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3AA094E2-C60D-4A0D-B7FA-20F75E43F813}"/>
              </a:ext>
            </a:extLst>
          </p:cNvPr>
          <p:cNvSpPr txBox="1"/>
          <p:nvPr/>
        </p:nvSpPr>
        <p:spPr>
          <a:xfrm>
            <a:off x="5764135" y="188271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B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213B605-2FEC-447A-A897-14C06356AC27}"/>
              </a:ext>
            </a:extLst>
          </p:cNvPr>
          <p:cNvSpPr txBox="1"/>
          <p:nvPr/>
        </p:nvSpPr>
        <p:spPr>
          <a:xfrm>
            <a:off x="7592429" y="3104475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H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B6943C9F-0D46-4A1F-8F68-F26E5B34CED6}"/>
              </a:ext>
            </a:extLst>
          </p:cNvPr>
          <p:cNvCxnSpPr>
            <a:cxnSpLocks/>
            <a:stCxn id="33" idx="0"/>
          </p:cNvCxnSpPr>
          <p:nvPr/>
        </p:nvCxnSpPr>
        <p:spPr>
          <a:xfrm flipH="1">
            <a:off x="6092643" y="2858161"/>
            <a:ext cx="327446" cy="57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ogen 32">
            <a:extLst>
              <a:ext uri="{FF2B5EF4-FFF2-40B4-BE49-F238E27FC236}">
                <a16:creationId xmlns:a16="http://schemas.microsoft.com/office/drawing/2014/main" id="{E42D333F-BD37-46A1-A3EF-884915AC3D2D}"/>
              </a:ext>
            </a:extLst>
          </p:cNvPr>
          <p:cNvSpPr/>
          <p:nvPr/>
        </p:nvSpPr>
        <p:spPr>
          <a:xfrm rot="17119173">
            <a:off x="6572583" y="2352314"/>
            <a:ext cx="1143716" cy="1550903"/>
          </a:xfrm>
          <a:prstGeom prst="arc">
            <a:avLst>
              <a:gd name="adj1" fmla="val 16505743"/>
              <a:gd name="adj2" fmla="val 20131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F3440C2-6B67-4833-BFA3-3CA50D0FDC6B}"/>
              </a:ext>
            </a:extLst>
          </p:cNvPr>
          <p:cNvSpPr txBox="1"/>
          <p:nvPr/>
        </p:nvSpPr>
        <p:spPr>
          <a:xfrm>
            <a:off x="6106338" y="301214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10D1BD7-3B08-40C6-B792-B26FA5E5553B}"/>
              </a:ext>
            </a:extLst>
          </p:cNvPr>
          <p:cNvSpPr txBox="1"/>
          <p:nvPr/>
        </p:nvSpPr>
        <p:spPr>
          <a:xfrm>
            <a:off x="6912107" y="23123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FF17484-B5F4-4A8C-A3F6-02C2EC07790D}"/>
              </a:ext>
            </a:extLst>
          </p:cNvPr>
          <p:cNvCxnSpPr>
            <a:cxnSpLocks/>
          </p:cNvCxnSpPr>
          <p:nvPr/>
        </p:nvCxnSpPr>
        <p:spPr>
          <a:xfrm flipV="1">
            <a:off x="5635394" y="2859256"/>
            <a:ext cx="597158" cy="10069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09C3CF1-E344-4F07-8466-54D0244A08BA}"/>
              </a:ext>
            </a:extLst>
          </p:cNvPr>
          <p:cNvCxnSpPr>
            <a:cxnSpLocks/>
          </p:cNvCxnSpPr>
          <p:nvPr/>
        </p:nvCxnSpPr>
        <p:spPr>
          <a:xfrm flipV="1">
            <a:off x="6000975" y="2856537"/>
            <a:ext cx="597158" cy="10069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Bogen 40">
            <a:extLst>
              <a:ext uri="{FF2B5EF4-FFF2-40B4-BE49-F238E27FC236}">
                <a16:creationId xmlns:a16="http://schemas.microsoft.com/office/drawing/2014/main" id="{C27AA69F-DF5D-49C1-B160-75C48931839E}"/>
              </a:ext>
            </a:extLst>
          </p:cNvPr>
          <p:cNvSpPr/>
          <p:nvPr/>
        </p:nvSpPr>
        <p:spPr>
          <a:xfrm rot="18199780">
            <a:off x="6433991" y="2230281"/>
            <a:ext cx="2032936" cy="2917797"/>
          </a:xfrm>
          <a:prstGeom prst="arc">
            <a:avLst>
              <a:gd name="adj1" fmla="val 16200000"/>
              <a:gd name="adj2" fmla="val 1848191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Bogen 41">
            <a:extLst>
              <a:ext uri="{FF2B5EF4-FFF2-40B4-BE49-F238E27FC236}">
                <a16:creationId xmlns:a16="http://schemas.microsoft.com/office/drawing/2014/main" id="{32FB9F38-CB20-4A04-8109-A722C1DEC552}"/>
              </a:ext>
            </a:extLst>
          </p:cNvPr>
          <p:cNvSpPr/>
          <p:nvPr/>
        </p:nvSpPr>
        <p:spPr>
          <a:xfrm rot="16925007">
            <a:off x="7404415" y="1661448"/>
            <a:ext cx="1447386" cy="3143253"/>
          </a:xfrm>
          <a:prstGeom prst="arc">
            <a:avLst>
              <a:gd name="adj1" fmla="val 16200000"/>
              <a:gd name="adj2" fmla="val 1758932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Bogen 42">
            <a:extLst>
              <a:ext uri="{FF2B5EF4-FFF2-40B4-BE49-F238E27FC236}">
                <a16:creationId xmlns:a16="http://schemas.microsoft.com/office/drawing/2014/main" id="{59825CC3-BB63-4892-9DD0-EC53C84D0A32}"/>
              </a:ext>
            </a:extLst>
          </p:cNvPr>
          <p:cNvSpPr/>
          <p:nvPr/>
        </p:nvSpPr>
        <p:spPr>
          <a:xfrm rot="7383619">
            <a:off x="3746168" y="1484289"/>
            <a:ext cx="1964503" cy="3063113"/>
          </a:xfrm>
          <a:prstGeom prst="arc">
            <a:avLst>
              <a:gd name="adj1" fmla="val 16200000"/>
              <a:gd name="adj2" fmla="val 1870128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Bogen 43">
            <a:extLst>
              <a:ext uri="{FF2B5EF4-FFF2-40B4-BE49-F238E27FC236}">
                <a16:creationId xmlns:a16="http://schemas.microsoft.com/office/drawing/2014/main" id="{E5AA2B30-3FF1-49BC-9B45-595CB7F99A93}"/>
              </a:ext>
            </a:extLst>
          </p:cNvPr>
          <p:cNvSpPr/>
          <p:nvPr/>
        </p:nvSpPr>
        <p:spPr>
          <a:xfrm rot="6738799">
            <a:off x="3402550" y="1683570"/>
            <a:ext cx="1564519" cy="3143253"/>
          </a:xfrm>
          <a:prstGeom prst="arc">
            <a:avLst>
              <a:gd name="adj1" fmla="val 16200000"/>
              <a:gd name="adj2" fmla="val 1758632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B3024A4-63B7-41B9-9B53-79097F6CA02F}"/>
              </a:ext>
            </a:extLst>
          </p:cNvPr>
          <p:cNvSpPr txBox="1"/>
          <p:nvPr/>
        </p:nvSpPr>
        <p:spPr>
          <a:xfrm>
            <a:off x="5899116" y="2898271"/>
            <a:ext cx="217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3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DB1B363C-6E94-4B41-BC77-C4A8D725244F}"/>
              </a:ext>
            </a:extLst>
          </p:cNvPr>
          <p:cNvSpPr/>
          <p:nvPr/>
        </p:nvSpPr>
        <p:spPr>
          <a:xfrm>
            <a:off x="5721885" y="322109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/>
              <a:t>4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10EE289B-DAC7-4D40-BD81-3833A5854074}"/>
              </a:ext>
            </a:extLst>
          </p:cNvPr>
          <p:cNvSpPr txBox="1"/>
          <p:nvPr/>
        </p:nvSpPr>
        <p:spPr>
          <a:xfrm>
            <a:off x="4957945" y="39401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5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0828C82-1D5E-4B85-BC9B-AAC3D5861B5E}"/>
              </a:ext>
            </a:extLst>
          </p:cNvPr>
          <p:cNvSpPr txBox="1"/>
          <p:nvPr/>
        </p:nvSpPr>
        <p:spPr>
          <a:xfrm>
            <a:off x="6032157" y="362547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779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12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Laszlo Schöffer</dc:creator>
  <cp:lastModifiedBy>Nader Nolde</cp:lastModifiedBy>
  <cp:revision>2</cp:revision>
  <dcterms:created xsi:type="dcterms:W3CDTF">2018-01-07T18:06:37Z</dcterms:created>
  <dcterms:modified xsi:type="dcterms:W3CDTF">2018-01-17T09:08:51Z</dcterms:modified>
</cp:coreProperties>
</file>