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85516" y="862885"/>
            <a:ext cx="9409761" cy="1539495"/>
          </a:xfrm>
        </p:spPr>
        <p:txBody>
          <a:bodyPr>
            <a:normAutofit/>
          </a:bodyPr>
          <a:lstStyle/>
          <a:p>
            <a:r>
              <a:rPr lang="de-DE" sz="5400" smtClean="0"/>
              <a:t>Technologie </a:t>
            </a:r>
            <a:r>
              <a:rPr lang="de-DE" sz="5400" smtClean="0"/>
              <a:t>Vorstellung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94610" y="3627796"/>
            <a:ext cx="8791575" cy="303058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Datum:		</a:t>
            </a:r>
            <a:r>
              <a:rPr lang="de-DE" dirty="0" smtClean="0">
                <a:solidFill>
                  <a:schemeClr val="tx1">
                    <a:lumMod val="95000"/>
                  </a:schemeClr>
                </a:solidFill>
              </a:rPr>
              <a:t>20.04.2016</a:t>
            </a:r>
            <a:endParaRPr lang="de-D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Von: 		</a:t>
            </a:r>
            <a:r>
              <a:rPr lang="de-DE" dirty="0" smtClean="0">
                <a:solidFill>
                  <a:schemeClr val="tx1">
                    <a:lumMod val="95000"/>
                  </a:schemeClr>
                </a:solidFill>
              </a:rPr>
              <a:t>Constantin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Wahl , Mert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Siginc</a:t>
            </a:r>
            <a:endParaRPr lang="de-D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Hochschule:	HAW Hamburg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Prof:		Nils Löwe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VL:		Architektur von Informationssystemen</a:t>
            </a:r>
          </a:p>
          <a:p>
            <a:endParaRPr lang="de-D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Inhaltsverzeichnis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2676"/>
          </a:xfrm>
        </p:spPr>
        <p:txBody>
          <a:bodyPr>
            <a:normAutofit/>
          </a:bodyPr>
          <a:lstStyle/>
          <a:p>
            <a:r>
              <a:rPr lang="de-DE" sz="2800" dirty="0"/>
              <a:t>Warum wurden genau diese Sprache/Framework </a:t>
            </a:r>
            <a:r>
              <a:rPr lang="de-DE" sz="2800" dirty="0" smtClean="0"/>
              <a:t>ausgewählt?</a:t>
            </a:r>
            <a:endParaRPr lang="de-DE" sz="2800" dirty="0"/>
          </a:p>
          <a:p>
            <a:r>
              <a:rPr lang="de-DE" sz="2800" dirty="0"/>
              <a:t>Warum dieser </a:t>
            </a:r>
            <a:r>
              <a:rPr lang="de-DE" sz="2800" dirty="0" smtClean="0"/>
              <a:t>Provider?</a:t>
            </a:r>
            <a:endParaRPr lang="de-DE" sz="2800" dirty="0"/>
          </a:p>
          <a:p>
            <a:r>
              <a:rPr lang="de-DE" sz="2800" dirty="0"/>
              <a:t>Was lief gut, was lief schlecht bei der Implementierung?</a:t>
            </a:r>
          </a:p>
          <a:p>
            <a:r>
              <a:rPr lang="de-DE" sz="2800" dirty="0"/>
              <a:t>Was würden Sie wieder so entscheiden, was nicht?</a:t>
            </a:r>
          </a:p>
          <a:p>
            <a:r>
              <a:rPr lang="de-DE" sz="2800" dirty="0"/>
              <a:t>Kurze Demo der entstandenen </a:t>
            </a:r>
            <a:r>
              <a:rPr lang="de-DE" sz="2800" dirty="0" smtClean="0"/>
              <a:t>API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553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45109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Warum wurden genau diese Sprache/Framework ausgewählt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074276"/>
          </a:xfrm>
        </p:spPr>
        <p:txBody>
          <a:bodyPr>
            <a:normAutofit/>
          </a:bodyPr>
          <a:lstStyle/>
          <a:p>
            <a:r>
              <a:rPr lang="de-DE" dirty="0" smtClean="0"/>
              <a:t>Java</a:t>
            </a:r>
            <a:br>
              <a:rPr lang="de-DE" dirty="0" smtClean="0"/>
            </a:br>
            <a:r>
              <a:rPr lang="de-DE" dirty="0" smtClean="0"/>
              <a:t>- Expertise</a:t>
            </a:r>
            <a:br>
              <a:rPr lang="de-DE" dirty="0" smtClean="0"/>
            </a:br>
            <a:r>
              <a:rPr lang="de-DE" dirty="0" smtClean="0"/>
              <a:t>- Höhere Erfolgschancen, da bereits Erfahrung</a:t>
            </a:r>
            <a:br>
              <a:rPr lang="de-DE" dirty="0" smtClean="0"/>
            </a:br>
            <a:r>
              <a:rPr lang="de-DE" dirty="0" smtClean="0"/>
              <a:t>- Schnelligkeit &amp; Kosten</a:t>
            </a:r>
          </a:p>
          <a:p>
            <a:r>
              <a:rPr lang="de-DE" dirty="0" smtClean="0"/>
              <a:t>Spark</a:t>
            </a:r>
            <a:br>
              <a:rPr lang="de-DE" dirty="0" smtClean="0"/>
            </a:br>
            <a:r>
              <a:rPr lang="de-DE" dirty="0" smtClean="0"/>
              <a:t>- Rest Schnittstelle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Server Verwaltung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/>
              <a:t>Entwickler freundlich</a:t>
            </a:r>
            <a:endParaRPr lang="de-DE" dirty="0" smtClean="0"/>
          </a:p>
          <a:p>
            <a:r>
              <a:rPr lang="de-DE" dirty="0" smtClean="0"/>
              <a:t>GSON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Seriallisierung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015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dieser </a:t>
            </a:r>
            <a:r>
              <a:rPr lang="de-DE" dirty="0" smtClean="0"/>
              <a:t>Provider (</a:t>
            </a:r>
            <a:r>
              <a:rPr lang="de-DE" dirty="0" err="1" smtClean="0"/>
              <a:t>Heroku</a:t>
            </a:r>
            <a:r>
              <a:rPr lang="de-DE" dirty="0" smtClean="0"/>
              <a:t>)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Kostenlos.</a:t>
            </a:r>
          </a:p>
          <a:p>
            <a:r>
              <a:rPr lang="de-DE" dirty="0" smtClean="0"/>
              <a:t>Empfehlung.</a:t>
            </a:r>
          </a:p>
          <a:p>
            <a:r>
              <a:rPr lang="de-DE" dirty="0" smtClean="0"/>
              <a:t>Keine Kreditkarte nötig.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6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lief gut, was lief schlecht bei der Implementierung?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mussten uns viel Wissen aneignen.</a:t>
            </a:r>
          </a:p>
          <a:p>
            <a:r>
              <a:rPr lang="de-DE" dirty="0" smtClean="0"/>
              <a:t>Der Server lief nicht, obwohl es über </a:t>
            </a:r>
            <a:r>
              <a:rPr lang="de-DE" dirty="0" err="1" smtClean="0"/>
              <a:t>localhost</a:t>
            </a:r>
            <a:r>
              <a:rPr lang="de-DE" dirty="0" smtClean="0"/>
              <a:t> ging.</a:t>
            </a:r>
          </a:p>
          <a:p>
            <a:r>
              <a:rPr lang="de-DE" dirty="0" smtClean="0"/>
              <a:t>Die Server Einrichtung fiel sehr schwer.</a:t>
            </a:r>
          </a:p>
          <a:p>
            <a:r>
              <a:rPr lang="de-DE" dirty="0" smtClean="0"/>
              <a:t>Es gab viele hilfreiche </a:t>
            </a:r>
            <a:r>
              <a:rPr lang="de-DE" dirty="0" err="1" smtClean="0"/>
              <a:t>frameworks</a:t>
            </a:r>
            <a:r>
              <a:rPr lang="de-DE" dirty="0" smtClean="0"/>
              <a:t>.</a:t>
            </a:r>
          </a:p>
          <a:p>
            <a:r>
              <a:rPr lang="de-DE" dirty="0" smtClean="0"/>
              <a:t>Viel Dokumentation zu finden.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2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17753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Was würden Sie wieder so entscheiden, was nicht?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Anderen Provider wählen.</a:t>
            </a:r>
          </a:p>
          <a:p>
            <a:r>
              <a:rPr lang="de-DE" dirty="0" smtClean="0"/>
              <a:t>Spark und </a:t>
            </a:r>
            <a:r>
              <a:rPr lang="de-DE" dirty="0" err="1" smtClean="0"/>
              <a:t>Gson</a:t>
            </a:r>
            <a:r>
              <a:rPr lang="de-DE" dirty="0" smtClean="0"/>
              <a:t> würden wir so wieder verwenden.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1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2679137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/>
              <a:t>Kurze Demo der entstandenen API</a:t>
            </a:r>
            <a:br>
              <a:rPr lang="de-DE" sz="4800" dirty="0"/>
            </a:b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6916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3706" y="2679137"/>
            <a:ext cx="5194992" cy="1478570"/>
          </a:xfrm>
        </p:spPr>
        <p:txBody>
          <a:bodyPr>
            <a:noAutofit/>
          </a:bodyPr>
          <a:lstStyle/>
          <a:p>
            <a:r>
              <a:rPr lang="de-DE" sz="11500" dirty="0" err="1" smtClean="0"/>
              <a:t>eNDE</a:t>
            </a:r>
            <a:endParaRPr lang="de-DE" sz="11500" dirty="0"/>
          </a:p>
        </p:txBody>
      </p:sp>
    </p:spTree>
    <p:extLst>
      <p:ext uri="{BB962C8B-B14F-4D97-AF65-F5344CB8AC3E}">
        <p14:creationId xmlns:p14="http://schemas.microsoft.com/office/powerpoint/2010/main" val="14658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139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Technologie Vorstellung</vt:lpstr>
      <vt:lpstr>Inhaltsverzeichnis</vt:lpstr>
      <vt:lpstr>Warum wurden genau diese Sprache/Framework ausgewählt </vt:lpstr>
      <vt:lpstr>Warum dieser Provider (Heroku) </vt:lpstr>
      <vt:lpstr>Was lief gut, was lief schlecht bei der Implementierung? </vt:lpstr>
      <vt:lpstr>Was würden Sie wieder so entscheiden, was nicht? </vt:lpstr>
      <vt:lpstr>Kurze Demo der entstandenen API 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voarstelung</dc:title>
  <dc:creator>Mert.S</dc:creator>
  <cp:lastModifiedBy>Mert.S</cp:lastModifiedBy>
  <cp:revision>13</cp:revision>
  <dcterms:created xsi:type="dcterms:W3CDTF">2016-04-20T08:15:37Z</dcterms:created>
  <dcterms:modified xsi:type="dcterms:W3CDTF">2016-04-21T13:01:17Z</dcterms:modified>
</cp:coreProperties>
</file>