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62" r:id="rId4"/>
    <p:sldId id="261" r:id="rId5"/>
    <p:sldId id="264" r:id="rId6"/>
    <p:sldId id="263"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588D17-8E79-4166-B5D3-FAF3BEFD8B42}" type="datetimeFigureOut">
              <a:rPr lang="de-DE" smtClean="0"/>
              <a:t>19.05.2016</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4D9C36-4D56-4A3D-BCA9-CF7ADEE57F16}" type="slidenum">
              <a:rPr lang="de-DE" smtClean="0"/>
              <a:t>‹Nr.›</a:t>
            </a:fld>
            <a:endParaRPr lang="de-DE"/>
          </a:p>
        </p:txBody>
      </p:sp>
    </p:spTree>
    <p:extLst>
      <p:ext uri="{BB962C8B-B14F-4D97-AF65-F5344CB8AC3E}">
        <p14:creationId xmlns:p14="http://schemas.microsoft.com/office/powerpoint/2010/main" val="1141015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F4D9C36-4D56-4A3D-BCA9-CF7ADEE57F16}" type="slidenum">
              <a:rPr lang="de-DE" smtClean="0"/>
              <a:t>1</a:t>
            </a:fld>
            <a:endParaRPr lang="de-DE"/>
          </a:p>
        </p:txBody>
      </p:sp>
    </p:spTree>
    <p:extLst>
      <p:ext uri="{BB962C8B-B14F-4D97-AF65-F5344CB8AC3E}">
        <p14:creationId xmlns:p14="http://schemas.microsoft.com/office/powerpoint/2010/main" val="834514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de-DE" smtClean="0"/>
              <a:t>Titelmasterformat durch Klicken bearbeiten</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dirty="0"/>
          </a:p>
        </p:txBody>
      </p:sp>
      <p:sp>
        <p:nvSpPr>
          <p:cNvPr id="7" name="Date Placeholder 6"/>
          <p:cNvSpPr>
            <a:spLocks noGrp="1"/>
          </p:cNvSpPr>
          <p:nvPr>
            <p:ph type="dt" sz="half" idx="10"/>
          </p:nvPr>
        </p:nvSpPr>
        <p:spPr/>
        <p:txBody>
          <a:bodyPr/>
          <a:lstStyle/>
          <a:p>
            <a:fld id="{20191994-5CAA-4C7C-A6D2-65E5F17C4B93}" type="datetimeFigureOut">
              <a:rPr lang="en-US" smtClean="0"/>
              <a:t>5/19/2016</a:t>
            </a:fld>
            <a:endParaRPr lang="en-US"/>
          </a:p>
        </p:txBody>
      </p:sp>
      <p:sp>
        <p:nvSpPr>
          <p:cNvPr id="8" name="Slide Number Placeholder 7"/>
          <p:cNvSpPr>
            <a:spLocks noGrp="1"/>
          </p:cNvSpPr>
          <p:nvPr>
            <p:ph type="sldNum" sz="quarter" idx="11"/>
          </p:nvPr>
        </p:nvSpPr>
        <p:spPr/>
        <p:txBody>
          <a:bodyPr/>
          <a:lstStyle/>
          <a:p>
            <a:fld id="{473019FD-D7BB-4CED-BE8C-ADA56D7D71A5}" type="slidenum">
              <a:rPr lang="en-US" smtClean="0"/>
              <a:t>‹Nr.›</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e Placeholder 3"/>
          <p:cNvSpPr>
            <a:spLocks noGrp="1"/>
          </p:cNvSpPr>
          <p:nvPr>
            <p:ph type="dt" sz="half" idx="10"/>
          </p:nvPr>
        </p:nvSpPr>
        <p:spPr/>
        <p:txBody>
          <a:bodyPr/>
          <a:lstStyle/>
          <a:p>
            <a:fld id="{20191994-5CAA-4C7C-A6D2-65E5F17C4B93}" type="datetimeFigureOut">
              <a:rPr lang="en-US" smtClean="0"/>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019FD-D7BB-4CED-BE8C-ADA56D7D71A5}" type="slidenum">
              <a:rPr lang="en-US" smtClean="0"/>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e Placeholder 3"/>
          <p:cNvSpPr>
            <a:spLocks noGrp="1"/>
          </p:cNvSpPr>
          <p:nvPr>
            <p:ph type="dt" sz="half" idx="10"/>
          </p:nvPr>
        </p:nvSpPr>
        <p:spPr/>
        <p:txBody>
          <a:bodyPr/>
          <a:lstStyle/>
          <a:p>
            <a:fld id="{20191994-5CAA-4C7C-A6D2-65E5F17C4B93}" type="datetimeFigureOut">
              <a:rPr lang="en-US" smtClean="0"/>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019FD-D7BB-4CED-BE8C-ADA56D7D71A5}" type="slidenum">
              <a:rPr lang="en-US" smtClean="0"/>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smtClean="0"/>
          </a:p>
        </p:txBody>
      </p:sp>
      <p:sp>
        <p:nvSpPr>
          <p:cNvPr id="4" name="Date Placeholder 3"/>
          <p:cNvSpPr>
            <a:spLocks noGrp="1"/>
          </p:cNvSpPr>
          <p:nvPr>
            <p:ph type="dt" sz="half" idx="10"/>
          </p:nvPr>
        </p:nvSpPr>
        <p:spPr/>
        <p:txBody>
          <a:bodyPr/>
          <a:lstStyle/>
          <a:p>
            <a:fld id="{20191994-5CAA-4C7C-A6D2-65E5F17C4B93}" type="datetimeFigureOut">
              <a:rPr lang="en-US" smtClean="0"/>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019FD-D7BB-4CED-BE8C-ADA56D7D71A5}" type="slidenum">
              <a:rPr lang="en-US" smtClean="0"/>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de-DE" smtClean="0"/>
              <a:t>Titelmasterformat durch Klicken bearbeiten</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20191994-5CAA-4C7C-A6D2-65E5F17C4B93}" type="datetimeFigureOut">
              <a:rPr lang="en-US" smtClean="0"/>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019FD-D7BB-4CED-BE8C-ADA56D7D71A5}" type="slidenum">
              <a:rPr lang="en-US" smtClean="0"/>
              <a:t>‹Nr.›</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smtClean="0"/>
          </a:p>
        </p:txBody>
      </p:sp>
      <p:sp>
        <p:nvSpPr>
          <p:cNvPr id="5" name="Date Placeholder 4"/>
          <p:cNvSpPr>
            <a:spLocks noGrp="1"/>
          </p:cNvSpPr>
          <p:nvPr>
            <p:ph type="dt" sz="half" idx="10"/>
          </p:nvPr>
        </p:nvSpPr>
        <p:spPr/>
        <p:txBody>
          <a:bodyPr/>
          <a:lstStyle/>
          <a:p>
            <a:fld id="{20191994-5CAA-4C7C-A6D2-65E5F17C4B93}" type="datetimeFigureOut">
              <a:rPr lang="en-US" smtClean="0"/>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3019FD-D7BB-4CED-BE8C-ADA56D7D71A5}" type="slidenum">
              <a:rPr lang="en-US" smtClean="0"/>
              <a:t>‹Nr.›</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smtClean="0"/>
              <a:t>Titelmasterformat durch Klicken bearbeiten</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7" name="Date Placeholder 6"/>
          <p:cNvSpPr>
            <a:spLocks noGrp="1"/>
          </p:cNvSpPr>
          <p:nvPr>
            <p:ph type="dt" sz="half" idx="10"/>
          </p:nvPr>
        </p:nvSpPr>
        <p:spPr/>
        <p:txBody>
          <a:bodyPr/>
          <a:lstStyle/>
          <a:p>
            <a:fld id="{20191994-5CAA-4C7C-A6D2-65E5F17C4B93}" type="datetimeFigureOut">
              <a:rPr lang="en-US" smtClean="0"/>
              <a:t>5/19/2016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3019FD-D7BB-4CED-BE8C-ADA56D7D71A5}" type="slidenum">
              <a:rPr lang="en-US" smtClean="0"/>
              <a:t>‹Nr.›</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Date Placeholder 2"/>
          <p:cNvSpPr>
            <a:spLocks noGrp="1"/>
          </p:cNvSpPr>
          <p:nvPr>
            <p:ph type="dt" sz="half" idx="10"/>
          </p:nvPr>
        </p:nvSpPr>
        <p:spPr/>
        <p:txBody>
          <a:bodyPr/>
          <a:lstStyle/>
          <a:p>
            <a:fld id="{20191994-5CAA-4C7C-A6D2-65E5F17C4B93}" type="datetimeFigureOut">
              <a:rPr lang="en-US" smtClean="0"/>
              <a:t>5/19/2016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3019FD-D7BB-4CED-BE8C-ADA56D7D71A5}" type="slidenum">
              <a:rPr lang="en-US" smtClean="0"/>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191994-5CAA-4C7C-A6D2-65E5F17C4B93}" type="datetimeFigureOut">
              <a:rPr lang="en-US" smtClean="0"/>
              <a:t>5/19/2016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3019FD-D7BB-4CED-BE8C-ADA56D7D71A5}" type="slidenum">
              <a:rPr lang="en-US" smtClean="0"/>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de-DE" smtClean="0"/>
              <a:t>Titelmasterformat durch Klicken bearbeiten</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20191994-5CAA-4C7C-A6D2-65E5F17C4B93}" type="datetimeFigureOut">
              <a:rPr lang="en-US" smtClean="0"/>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3019FD-D7BB-4CED-BE8C-ADA56D7D71A5}" type="slidenum">
              <a:rPr lang="en-US" smtClean="0"/>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de-DE" smtClean="0"/>
              <a:t>Titelmasterformat durch Klicken bearbeiten</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20191994-5CAA-4C7C-A6D2-65E5F17C4B93}" type="datetimeFigureOut">
              <a:rPr lang="en-US" smtClean="0"/>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3019FD-D7BB-4CED-BE8C-ADA56D7D71A5}" type="slidenum">
              <a:rPr lang="en-US" smtClean="0"/>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20191994-5CAA-4C7C-A6D2-65E5F17C4B93}" type="datetimeFigureOut">
              <a:rPr lang="en-US" smtClean="0"/>
              <a:t>5/19/2016</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73019FD-D7BB-4CED-BE8C-ADA56D7D71A5}" type="slidenum">
              <a:rPr lang="en-US" smtClean="0"/>
              <a:t>‹Nr.›</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95536" y="1196752"/>
            <a:ext cx="7848872" cy="2304256"/>
          </a:xfrm>
        </p:spPr>
        <p:txBody>
          <a:bodyPr anchor="t"/>
          <a:lstStyle/>
          <a:p>
            <a:pPr algn="l"/>
            <a:r>
              <a:rPr lang="de-DE" sz="6600" dirty="0" smtClean="0"/>
              <a:t>Architektur Entwurf</a:t>
            </a:r>
            <a:endParaRPr lang="de-DE" sz="6600" dirty="0"/>
          </a:p>
        </p:txBody>
      </p:sp>
      <p:sp>
        <p:nvSpPr>
          <p:cNvPr id="3" name="Untertitel 2"/>
          <p:cNvSpPr>
            <a:spLocks noGrp="1"/>
          </p:cNvSpPr>
          <p:nvPr>
            <p:ph type="subTitle" idx="1"/>
          </p:nvPr>
        </p:nvSpPr>
        <p:spPr>
          <a:xfrm>
            <a:off x="323528" y="3645024"/>
            <a:ext cx="8640960" cy="2736304"/>
          </a:xfrm>
        </p:spPr>
        <p:txBody>
          <a:bodyPr>
            <a:normAutofit/>
          </a:bodyPr>
          <a:lstStyle/>
          <a:p>
            <a:pPr algn="l"/>
            <a:r>
              <a:rPr lang="de-DE" sz="2000" dirty="0" smtClean="0"/>
              <a:t>Datum:		15.05.2016</a:t>
            </a:r>
          </a:p>
          <a:p>
            <a:pPr algn="l"/>
            <a:r>
              <a:rPr lang="de-DE" sz="2000" dirty="0" smtClean="0"/>
              <a:t>Von: 		Constantin Wahl , Mert Siginc</a:t>
            </a:r>
          </a:p>
          <a:p>
            <a:pPr algn="l"/>
            <a:r>
              <a:rPr lang="de-DE" sz="2000" dirty="0" smtClean="0"/>
              <a:t>Hochschule:	HAW Hamburg</a:t>
            </a:r>
          </a:p>
          <a:p>
            <a:pPr algn="l"/>
            <a:r>
              <a:rPr lang="de-DE" sz="2000" dirty="0" smtClean="0"/>
              <a:t>Prof:		Nils Löwe</a:t>
            </a:r>
          </a:p>
          <a:p>
            <a:pPr algn="l"/>
            <a:r>
              <a:rPr lang="de-DE" sz="2000" dirty="0" smtClean="0"/>
              <a:t>VL:		</a:t>
            </a:r>
            <a:r>
              <a:rPr lang="de-DE" sz="2000" dirty="0"/>
              <a:t>Architektur von Informationssystemen</a:t>
            </a:r>
          </a:p>
        </p:txBody>
      </p:sp>
    </p:spTree>
    <p:extLst>
      <p:ext uri="{BB962C8B-B14F-4D97-AF65-F5344CB8AC3E}">
        <p14:creationId xmlns:p14="http://schemas.microsoft.com/office/powerpoint/2010/main" val="3366319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Inhaltsverzeichnis</a:t>
            </a:r>
            <a:endParaRPr lang="de-DE" dirty="0"/>
          </a:p>
        </p:txBody>
      </p:sp>
      <p:sp>
        <p:nvSpPr>
          <p:cNvPr id="3" name="Inhaltsplatzhalter 2"/>
          <p:cNvSpPr>
            <a:spLocks noGrp="1"/>
          </p:cNvSpPr>
          <p:nvPr>
            <p:ph idx="1"/>
          </p:nvPr>
        </p:nvSpPr>
        <p:spPr/>
        <p:txBody>
          <a:bodyPr>
            <a:noAutofit/>
          </a:bodyPr>
          <a:lstStyle/>
          <a:p>
            <a:r>
              <a:rPr lang="de-DE" dirty="0" smtClean="0"/>
              <a:t>Unsere Architektur</a:t>
            </a:r>
          </a:p>
          <a:p>
            <a:endParaRPr lang="de-DE" dirty="0"/>
          </a:p>
          <a:p>
            <a:r>
              <a:rPr lang="de-DE" dirty="0" smtClean="0"/>
              <a:t> Informationen zum System</a:t>
            </a:r>
          </a:p>
          <a:p>
            <a:endParaRPr lang="de-DE" dirty="0"/>
          </a:p>
          <a:p>
            <a:r>
              <a:rPr lang="de-DE" dirty="0"/>
              <a:t>Welche Fragen sind von hier aus zu stellen, um konkrete Teile des Systems implementieren zu können? </a:t>
            </a:r>
            <a:endParaRPr lang="en-US" dirty="0"/>
          </a:p>
        </p:txBody>
      </p:sp>
    </p:spTree>
    <p:extLst>
      <p:ext uri="{BB962C8B-B14F-4D97-AF65-F5344CB8AC3E}">
        <p14:creationId xmlns:p14="http://schemas.microsoft.com/office/powerpoint/2010/main" val="12174243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0"/>
            <a:ext cx="8229600" cy="836267"/>
          </a:xfrm>
        </p:spPr>
        <p:txBody>
          <a:bodyPr/>
          <a:lstStyle/>
          <a:p>
            <a:r>
              <a:rPr lang="de-DE" dirty="0" smtClean="0"/>
              <a:t>Architektur</a:t>
            </a:r>
            <a:endParaRPr lang="de-DE" dirty="0"/>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6" y="836267"/>
            <a:ext cx="9144000" cy="5993153"/>
          </a:xfrm>
          <a:prstGeom prst="rect">
            <a:avLst/>
          </a:prstGeom>
        </p:spPr>
      </p:pic>
      <p:sp>
        <p:nvSpPr>
          <p:cNvPr id="3" name="Textfeld 2"/>
          <p:cNvSpPr txBox="1"/>
          <p:nvPr/>
        </p:nvSpPr>
        <p:spPr>
          <a:xfrm>
            <a:off x="3275856" y="2852936"/>
            <a:ext cx="732893" cy="369332"/>
          </a:xfrm>
          <a:prstGeom prst="rect">
            <a:avLst/>
          </a:prstGeom>
          <a:noFill/>
        </p:spPr>
        <p:txBody>
          <a:bodyPr wrap="none" rtlCol="0">
            <a:spAutoFit/>
          </a:bodyPr>
          <a:lstStyle/>
          <a:p>
            <a:r>
              <a:rPr lang="de-DE" dirty="0" smtClean="0"/>
              <a:t>MVC</a:t>
            </a:r>
            <a:endParaRPr lang="de-DE" dirty="0"/>
          </a:p>
        </p:txBody>
      </p:sp>
    </p:spTree>
    <p:extLst>
      <p:ext uri="{BB962C8B-B14F-4D97-AF65-F5344CB8AC3E}">
        <p14:creationId xmlns:p14="http://schemas.microsoft.com/office/powerpoint/2010/main" val="32466060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0"/>
            <a:ext cx="8640960" cy="764704"/>
          </a:xfrm>
        </p:spPr>
        <p:txBody>
          <a:bodyPr>
            <a:normAutofit fontScale="90000"/>
          </a:bodyPr>
          <a:lstStyle/>
          <a:p>
            <a:r>
              <a:rPr lang="de-DE" sz="3200" dirty="0" smtClean="0"/>
              <a:t>Informationen</a:t>
            </a:r>
            <a:endParaRPr lang="de-DE" sz="4800" dirty="0"/>
          </a:p>
        </p:txBody>
      </p:sp>
      <p:sp>
        <p:nvSpPr>
          <p:cNvPr id="3" name="Inhaltsplatzhalter 2"/>
          <p:cNvSpPr>
            <a:spLocks noGrp="1"/>
          </p:cNvSpPr>
          <p:nvPr>
            <p:ph idx="1"/>
          </p:nvPr>
        </p:nvSpPr>
        <p:spPr>
          <a:xfrm>
            <a:off x="457200" y="382352"/>
            <a:ext cx="8229600" cy="6237312"/>
          </a:xfrm>
        </p:spPr>
        <p:txBody>
          <a:bodyPr>
            <a:normAutofit fontScale="92500" lnSpcReduction="10000"/>
          </a:bodyPr>
          <a:lstStyle/>
          <a:p>
            <a:endParaRPr lang="de-DE" dirty="0" smtClean="0"/>
          </a:p>
          <a:p>
            <a:r>
              <a:rPr lang="de-DE" dirty="0" smtClean="0"/>
              <a:t>Wir greifen direkt auf die Datenbank zu, mit den von uns zugeschnittenen SQL-Codes.</a:t>
            </a:r>
            <a:endParaRPr lang="de-DE" dirty="0"/>
          </a:p>
          <a:p>
            <a:endParaRPr lang="de-DE" dirty="0"/>
          </a:p>
          <a:p>
            <a:r>
              <a:rPr lang="de-DE" dirty="0" smtClean="0"/>
              <a:t>Die Erstellung und der Zugriff auf die Pläne sind in der selben Software möglich. Teile der GUI werden bei einer Servicekraft ausgeblendet.</a:t>
            </a:r>
            <a:br>
              <a:rPr lang="de-DE" dirty="0" smtClean="0"/>
            </a:br>
            <a:endParaRPr lang="de-DE" dirty="0" smtClean="0"/>
          </a:p>
          <a:p>
            <a:r>
              <a:rPr lang="de-DE" dirty="0" smtClean="0"/>
              <a:t>Die Personaldatenbank wird erweitert, so dass diese auch jeweils einen Usernamen und ein Passwort beinhalten. Diese werden für die Webseite und dafür, dass man sich in der Software einloggt gebraucht.</a:t>
            </a:r>
          </a:p>
          <a:p>
            <a:pPr marL="0" indent="0">
              <a:buNone/>
            </a:pPr>
            <a:endParaRPr lang="de-DE" dirty="0"/>
          </a:p>
          <a:p>
            <a:r>
              <a:rPr lang="de-DE" dirty="0" smtClean="0"/>
              <a:t>Zugriffsrechte werden über die Personaldatenbank geregelt, falls nicht explizit ein verweis auf die Berufsbeschreibung gibt, so wird die Datenbank um diesen Punkts erweitert, um so Planer von Servicekräften unterscheiden zu können.</a:t>
            </a:r>
            <a:endParaRPr lang="de-DE" dirty="0"/>
          </a:p>
        </p:txBody>
      </p:sp>
    </p:spTree>
    <p:extLst>
      <p:ext uri="{BB962C8B-B14F-4D97-AF65-F5344CB8AC3E}">
        <p14:creationId xmlns:p14="http://schemas.microsoft.com/office/powerpoint/2010/main" val="1563213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0"/>
            <a:ext cx="8229600" cy="1196752"/>
          </a:xfrm>
        </p:spPr>
        <p:txBody>
          <a:bodyPr/>
          <a:lstStyle/>
          <a:p>
            <a:r>
              <a:rPr lang="de-DE" dirty="0" smtClean="0"/>
              <a:t>Fragen</a:t>
            </a:r>
            <a:endParaRPr lang="de-DE" dirty="0"/>
          </a:p>
        </p:txBody>
      </p:sp>
      <p:sp>
        <p:nvSpPr>
          <p:cNvPr id="3" name="Inhaltsplatzhalter 2"/>
          <p:cNvSpPr>
            <a:spLocks noGrp="1"/>
          </p:cNvSpPr>
          <p:nvPr>
            <p:ph idx="1"/>
          </p:nvPr>
        </p:nvSpPr>
        <p:spPr/>
        <p:txBody>
          <a:bodyPr/>
          <a:lstStyle/>
          <a:p>
            <a:r>
              <a:rPr lang="de-DE" sz="2800" dirty="0" smtClean="0"/>
              <a:t>Ausfall Sicherheit?</a:t>
            </a:r>
          </a:p>
          <a:p>
            <a:r>
              <a:rPr lang="de-DE" sz="2800" dirty="0" err="1" smtClean="0"/>
              <a:t>SugarCRM</a:t>
            </a:r>
            <a:r>
              <a:rPr lang="de-DE" sz="2800" dirty="0" smtClean="0"/>
              <a:t> API Spezifikation.</a:t>
            </a:r>
          </a:p>
          <a:p>
            <a:r>
              <a:rPr lang="de-DE" sz="2800" dirty="0" smtClean="0"/>
              <a:t>Wie viele Personen greifen gleichzeitig auf die Webseite zu.</a:t>
            </a:r>
          </a:p>
          <a:p>
            <a:r>
              <a:rPr lang="de-DE" sz="2800" dirty="0" smtClean="0"/>
              <a:t>Ggf. müssen die Datenbanken erweitert werden, um die Nutzungslast standzuhalten.</a:t>
            </a:r>
            <a:endParaRPr lang="de-DE" dirty="0" smtClean="0"/>
          </a:p>
          <a:p>
            <a:endParaRPr lang="de-DE" dirty="0"/>
          </a:p>
        </p:txBody>
      </p:sp>
    </p:spTree>
    <p:extLst>
      <p:ext uri="{BB962C8B-B14F-4D97-AF65-F5344CB8AC3E}">
        <p14:creationId xmlns:p14="http://schemas.microsoft.com/office/powerpoint/2010/main" val="1444658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2276872"/>
            <a:ext cx="8229600" cy="1600200"/>
          </a:xfrm>
        </p:spPr>
        <p:txBody>
          <a:bodyPr/>
          <a:lstStyle/>
          <a:p>
            <a:r>
              <a:rPr lang="de-DE" sz="8800" dirty="0" smtClean="0"/>
              <a:t>Ende</a:t>
            </a:r>
            <a:endParaRPr lang="de-DE" dirty="0"/>
          </a:p>
        </p:txBody>
      </p:sp>
    </p:spTree>
    <p:extLst>
      <p:ext uri="{BB962C8B-B14F-4D97-AF65-F5344CB8AC3E}">
        <p14:creationId xmlns:p14="http://schemas.microsoft.com/office/powerpoint/2010/main" val="33540552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0</TotalTime>
  <Words>104</Words>
  <Application>Microsoft Office PowerPoint</Application>
  <PresentationFormat>Bildschirmpräsentation (4:3)</PresentationFormat>
  <Paragraphs>29</Paragraphs>
  <Slides>6</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6</vt:i4>
      </vt:variant>
    </vt:vector>
  </HeadingPairs>
  <TitlesOfParts>
    <vt:vector size="12" baseType="lpstr">
      <vt:lpstr>Arial</vt:lpstr>
      <vt:lpstr>Calibri</vt:lpstr>
      <vt:lpstr>Century Gothic</vt:lpstr>
      <vt:lpstr>Courier New</vt:lpstr>
      <vt:lpstr>Palatino Linotype</vt:lpstr>
      <vt:lpstr>Executive</vt:lpstr>
      <vt:lpstr>Architektur Entwurf</vt:lpstr>
      <vt:lpstr>Inhaltsverzeichnis</vt:lpstr>
      <vt:lpstr>Architektur</vt:lpstr>
      <vt:lpstr>Informationen</vt:lpstr>
      <vt:lpstr>Fragen</vt:lpstr>
      <vt:lpstr>Ende</vt:lpstr>
    </vt:vector>
  </TitlesOfParts>
  <Company>Airbus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SIGINC, Mert</dc:creator>
  <cp:lastModifiedBy>Mert Siginc</cp:lastModifiedBy>
  <cp:revision>23</cp:revision>
  <dcterms:created xsi:type="dcterms:W3CDTF">2016-03-29T12:30:26Z</dcterms:created>
  <dcterms:modified xsi:type="dcterms:W3CDTF">2016-05-19T12:06:23Z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1912870412</vt:i4>
  </property>
  <property fmtid="{D5CDD505-2E9C-101B-9397-08002B2CF9AE}" pid="3" name="_NewReviewCycle">
    <vt:lpwstr/>
  </property>
  <property fmtid="{D5CDD505-2E9C-101B-9397-08002B2CF9AE}" pid="4" name="_EmailSubject">
    <vt:lpwstr>AI prak</vt:lpwstr>
  </property>
  <property fmtid="{D5CDD505-2E9C-101B-9397-08002B2CF9AE}" pid="5" name="_AuthorEmail">
    <vt:lpwstr>mert.siginc@airbus.com</vt:lpwstr>
  </property>
  <property fmtid="{D5CDD505-2E9C-101B-9397-08002B2CF9AE}" pid="6" name="_AuthorEmailDisplayName">
    <vt:lpwstr>SIGINC, Mert</vt:lpwstr>
  </property>
</Properties>
</file>