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15"/>
          <a:srcRect l="3644"/>
          <a:stretch/>
        </p:blipFill>
        <p:spPr>
          <a:xfrm>
            <a:off x="0" y="2669760"/>
            <a:ext cx="4034520" cy="4187160"/>
          </a:xfrm>
          <a:prstGeom prst="rect">
            <a:avLst/>
          </a:prstGeom>
          <a:ln>
            <a:noFill/>
          </a:ln>
        </p:spPr>
      </p:pic>
      <p:pic>
        <p:nvPicPr>
          <p:cNvPr id="9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5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/>
          <p:cNvPicPr/>
          <p:nvPr/>
        </p:nvPicPr>
        <p:blipFill>
          <a:blip r:embed="rId15"/>
          <a:srcRect l="3644"/>
          <a:stretch/>
        </p:blipFill>
        <p:spPr>
          <a:xfrm>
            <a:off x="0" y="2669760"/>
            <a:ext cx="4034520" cy="4187160"/>
          </a:xfrm>
          <a:prstGeom prst="rect">
            <a:avLst/>
          </a:prstGeom>
          <a:ln>
            <a:noFill/>
          </a:ln>
        </p:spPr>
      </p:pic>
      <p:pic>
        <p:nvPicPr>
          <p:cNvPr id="43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>
            <a:gsLst>
              <a:gs pos="0">
                <a:schemeClr val="accent5">
                  <a:alpha val="7000"/>
                </a:schemeClr>
              </a:gs>
              <a:gs pos="36000">
                <a:schemeClr val="accent5">
                  <a:alpha val="6000"/>
                </a:schemeClr>
              </a:gs>
              <a:gs pos="69000">
                <a:schemeClr val="accent5">
                  <a:alpha val="0"/>
                </a:schemeClr>
              </a:gs>
            </a:gsLst>
            <a:lin ang="0"/>
          </a:gra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5" name="Picture 8"/>
          <p:cNvPicPr/>
          <p:nvPr/>
        </p:nvPicPr>
        <p:blipFill>
          <a:blip r:embed="rId17"/>
          <a:srcRect t="28812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>
            <a:noFill/>
          </a:ln>
        </p:spPr>
      </p:pic>
      <p:pic>
        <p:nvPicPr>
          <p:cNvPr id="46" name="Picture 9"/>
          <p:cNvPicPr/>
          <p:nvPr/>
        </p:nvPicPr>
        <p:blipFill>
          <a:blip r:embed="rId18"/>
          <a:srcRect b="23333"/>
          <a:stretch/>
        </p:blipFill>
        <p:spPr>
          <a:xfrm>
            <a:off x="8609040" y="6095880"/>
            <a:ext cx="992520" cy="761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54880" y="1447920"/>
            <a:ext cx="8824680" cy="332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7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AIP1 – Gruppe 3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Duc, Lutz&amp; Manuel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154880" y="4777560"/>
            <a:ext cx="8824680" cy="86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Technologien &amp; Frameworks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Java 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Javascript</a:t>
            </a: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 HTML /CSS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Datenbank</a:t>
            </a: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MongoDB</a:t>
            </a: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oder</a:t>
            </a: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Oracle SQL, Hibernate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 3" charset="2"/>
              <a:buChar char=""/>
            </a:pP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Python (&amp; </a:t>
            </a:r>
            <a:r>
              <a:rPr lang="en-US" sz="20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Django</a:t>
            </a:r>
            <a:r>
              <a:rPr lang="en-US" sz="20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</a:t>
            </a:r>
            <a:endParaRPr lang="en-US" sz="18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 3" charset="2"/>
              <a:buChar char=""/>
            </a:pPr>
            <a:r>
              <a:rPr lang="en-US" sz="20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Spring </a:t>
            </a:r>
            <a:r>
              <a:rPr lang="en-US" sz="20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Kontextdiagramm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Grafik 7"/>
          <p:cNvPicPr/>
          <p:nvPr/>
        </p:nvPicPr>
        <p:blipFill>
          <a:blip r:embed="rId2"/>
          <a:stretch/>
        </p:blipFill>
        <p:spPr>
          <a:xfrm>
            <a:off x="845640" y="1153080"/>
            <a:ext cx="9004320" cy="562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Allg. Fragen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Können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persönlich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treffen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Möglichkeiten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Spezifikation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zu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erarbeiten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Ansprechpartner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fachliche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technische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organisatorische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 I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der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Nutzer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Können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nochmal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genauer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eigenen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Worten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beschreiben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sich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System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vorstellen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Infrastruktur?Wie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die Software-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Umgebung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Zielsystem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Kunden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Schnittstelle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Planungssystem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oder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läuft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über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CMS?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Übernimmt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Planungssystem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andere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Aufgaben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reine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zb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Informieren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der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Woher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kommen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wann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/wo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gebraucht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 II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Installation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zuständig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Auf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Geräten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Clients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laufen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läuft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eigentlich</a:t>
            </a:r>
            <a:r>
              <a:rPr lang="en-US" sz="24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Planungssystem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nur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drei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genannten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Wartungstypen</a:t>
            </a:r>
            <a:r>
              <a:rPr lang="en-US" sz="24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?s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der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Unterschied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zwischen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Rund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-um-die-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Uhr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-Services und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Notfalleinsätzen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weitere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Usecases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System?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könnte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Ansprechpartner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sein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System?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Datenfluss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Personal-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Datenbank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Richtungen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 III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Mitarbeiter-Auslastung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geplant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100%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einplanen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dann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nächsten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oder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alle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gleichmäßig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?)?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verschiedene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Zeitkontingente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Qualifizierungs-Unterschiede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zwischen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GUI? Falls ja,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Anforderungen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daran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Steht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Notfall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-Fall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jeder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zur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Verfügung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oder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Bereitschaftzeiten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lange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Voraus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geplant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 IV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9761824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lange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Voraus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geplant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ist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Zeitfenster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Wartung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erhält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seinen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Wochenplan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Reaktionszeit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Notfall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Bereitschafts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-/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Springerdienste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Notfälle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Krankheitsvertretung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etc.)?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individuellen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Mitarbeiterkalender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Urlaubstage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etc.)?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Gibt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Präferenzen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Mitarbeiter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bei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welchem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Kunden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/Anlage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eingesetzt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Bzw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andere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Dinge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Verfügbarkeit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bei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der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Planung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zu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beachten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Fragen V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sieht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Datenbankschema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aus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Schnittstelle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existiert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zur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Datenbank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Was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soll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PDB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geschrieben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gelesen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werden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Datenfluss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bei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CRM-Tool in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beide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Richtungen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wird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CRM-Tool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kommuniziert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Datenformat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lesen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schreiben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560" cy="139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200" strike="noStrike" spc="-1">
                <a:solidFill>
                  <a:srgbClr val="EBEBEB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Nichtfunktionale Anforderungen</a:t>
            </a:r>
            <a:endParaRPr lang="en-US" sz="180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103400" y="2053080"/>
            <a:ext cx="8945640" cy="41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User-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Anzahl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Skalierbarkeit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Erweiterbarkeit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für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weitere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SW-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Ergänzungen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Performance &amp;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Antwortzeiten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Wartbarkeit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&amp;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Dokumentation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Usability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Bis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wann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in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welcher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Qualität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fertig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?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EF53A5"/>
              </a:buClr>
              <a:buSzPct val="80000"/>
              <a:buFont typeface="Wingdings 3" charset="2"/>
              <a:buChar char=""/>
            </a:pP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Datenschutz</a:t>
            </a:r>
            <a:r>
              <a:rPr lang="en-US" sz="24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&amp; </a:t>
            </a:r>
            <a:r>
              <a:rPr lang="en-US" sz="240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Sicherheitsanforderungen</a:t>
            </a: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387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Century Gothic</vt:lpstr>
      <vt:lpstr>DejaVu Sans</vt:lpstr>
      <vt:lpstr>Symbol</vt:lpstr>
      <vt:lpstr>Wingdings</vt:lpstr>
      <vt:lpstr>Wingdings 3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AIP1 – Gruppe 3 Duc, Lutz &amp;Manuel</dc:title>
  <dc:creator>Manuel Leppert</dc:creator>
  <cp:lastModifiedBy>Minh Duc Nguyen</cp:lastModifiedBy>
  <cp:revision>25</cp:revision>
  <dcterms:created xsi:type="dcterms:W3CDTF">2016-04-11T12:02:01Z</dcterms:created>
  <dcterms:modified xsi:type="dcterms:W3CDTF">2016-04-14T14:27:38Z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