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58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8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5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2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644-CE7C-4A93-84F6-E5FDE925BA53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6B2-7091-4D04-B680-9F020EF20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7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Lennart Magnus Borchert, Gerhard Wagner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18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Kontextdiagramm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36" y="1987409"/>
            <a:ext cx="3794329" cy="3890877"/>
          </a:xfrm>
        </p:spPr>
      </p:pic>
    </p:spTree>
    <p:extLst>
      <p:ext uri="{BB962C8B-B14F-4D97-AF65-F5344CB8AC3E}">
        <p14:creationId xmlns:p14="http://schemas.microsoft.com/office/powerpoint/2010/main" val="322446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Schnittstelle des CRM-Tools</a:t>
            </a:r>
          </a:p>
          <a:p>
            <a:r>
              <a:rPr lang="de-DE" dirty="0" smtClean="0"/>
              <a:t>Beschaffenheit der Personaldatenbank</a:t>
            </a:r>
          </a:p>
          <a:p>
            <a:pPr lvl="1"/>
            <a:r>
              <a:rPr lang="de-DE" dirty="0" smtClean="0"/>
              <a:t>Aufbau</a:t>
            </a:r>
          </a:p>
          <a:p>
            <a:pPr lvl="1"/>
            <a:r>
              <a:rPr lang="de-DE" dirty="0" smtClean="0"/>
              <a:t>Art</a:t>
            </a:r>
          </a:p>
          <a:p>
            <a:r>
              <a:rPr lang="de-DE" dirty="0" smtClean="0"/>
              <a:t>Müssen bestehende Daten importiert werden?</a:t>
            </a:r>
          </a:p>
          <a:p>
            <a:pPr lvl="1"/>
            <a:r>
              <a:rPr lang="de-DE" dirty="0" smtClean="0"/>
              <a:t>In welcher Form?</a:t>
            </a:r>
          </a:p>
          <a:p>
            <a:r>
              <a:rPr lang="de-DE" dirty="0"/>
              <a:t>Wie sollen Benutzer auf die Software zugreifen?</a:t>
            </a:r>
          </a:p>
          <a:p>
            <a:pPr lvl="1"/>
            <a:r>
              <a:rPr lang="de-DE" dirty="0"/>
              <a:t>Single/ Multiple –</a:t>
            </a:r>
            <a:r>
              <a:rPr lang="de-DE" dirty="0" err="1"/>
              <a:t>machines</a:t>
            </a:r>
            <a:endParaRPr lang="de-DE" dirty="0"/>
          </a:p>
          <a:p>
            <a:pPr lvl="1"/>
            <a:r>
              <a:rPr lang="de-DE" dirty="0"/>
              <a:t>Zugriff von entfernten </a:t>
            </a:r>
            <a:r>
              <a:rPr lang="de-DE" dirty="0" smtClean="0"/>
              <a:t>Systemen</a:t>
            </a:r>
          </a:p>
          <a:p>
            <a:pPr lvl="1"/>
            <a:r>
              <a:rPr lang="de-DE" dirty="0" smtClean="0"/>
              <a:t>Drucken? Oberfläche? </a:t>
            </a:r>
            <a:r>
              <a:rPr lang="de-DE" smtClean="0"/>
              <a:t>Web?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49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gut muss die automatische Planung optimiert werden?</a:t>
            </a:r>
          </a:p>
          <a:p>
            <a:pPr lvl="1"/>
            <a:r>
              <a:rPr lang="de-DE" dirty="0" smtClean="0"/>
              <a:t>Fahrwege</a:t>
            </a:r>
          </a:p>
          <a:p>
            <a:pPr lvl="1"/>
            <a:r>
              <a:rPr lang="de-DE" dirty="0" smtClean="0"/>
              <a:t>Zeitliche Auslastung</a:t>
            </a:r>
          </a:p>
          <a:p>
            <a:pPr lvl="1"/>
            <a:r>
              <a:rPr lang="de-DE" dirty="0" smtClean="0"/>
              <a:t>Konflikte und Randfälle</a:t>
            </a:r>
          </a:p>
          <a:p>
            <a:pPr lvl="1"/>
            <a:r>
              <a:rPr lang="de-DE" dirty="0" smtClean="0"/>
              <a:t>Rechenaufwand zum erzeugen von Plänen</a:t>
            </a:r>
          </a:p>
          <a:p>
            <a:r>
              <a:rPr lang="de-DE" dirty="0" smtClean="0"/>
              <a:t>Wie viele Pläne muss die Software verwalten können?</a:t>
            </a:r>
          </a:p>
          <a:p>
            <a:pPr lvl="1"/>
            <a:r>
              <a:rPr lang="de-DE" dirty="0" smtClean="0"/>
              <a:t>Minimum</a:t>
            </a:r>
          </a:p>
          <a:p>
            <a:pPr lvl="1"/>
            <a:r>
              <a:rPr lang="de-DE" dirty="0" smtClean="0"/>
              <a:t>Maximum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0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91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Praktikum 1</vt:lpstr>
      <vt:lpstr>Kontextdiagramm</vt:lpstr>
      <vt:lpstr>Offene Fragen</vt:lpstr>
      <vt:lpstr>Offene Fragen</vt:lpstr>
      <vt:lpstr>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1</dc:title>
  <dc:creator>Gery</dc:creator>
  <cp:lastModifiedBy>Lennart Borchert</cp:lastModifiedBy>
  <cp:revision>6</cp:revision>
  <dcterms:created xsi:type="dcterms:W3CDTF">2016-04-12T15:10:57Z</dcterms:created>
  <dcterms:modified xsi:type="dcterms:W3CDTF">2016-04-14T14:27:45Z</dcterms:modified>
</cp:coreProperties>
</file>