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>
        <p:scale>
          <a:sx n="100" d="100"/>
          <a:sy n="100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AI P</a:t>
            </a:r>
            <a:r>
              <a:rPr lang="de-DE" cap="none" dirty="0" smtClean="0"/>
              <a:t>raktikum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Lars Nielsen, Marc Kaepke, &lt;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</a:t>
            </a:r>
          </a:p>
          <a:p>
            <a:endParaRPr lang="de-DE" dirty="0"/>
          </a:p>
          <a:p>
            <a:r>
              <a:rPr lang="de-DE" dirty="0" smtClean="0"/>
              <a:t>07. April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2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</a:t>
            </a:r>
            <a:r>
              <a:rPr lang="de-DE" cap="none" dirty="0" smtClean="0"/>
              <a:t>ontextdiagramm</a:t>
            </a:r>
            <a:endParaRPr lang="de-DE" cap="non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55992"/>
            <a:ext cx="8280614" cy="4347322"/>
          </a:xfrm>
        </p:spPr>
      </p:pic>
    </p:spTree>
    <p:extLst>
      <p:ext uri="{BB962C8B-B14F-4D97-AF65-F5344CB8AC3E}">
        <p14:creationId xmlns:p14="http://schemas.microsoft.com/office/powerpoint/2010/main" val="8657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nichtfunktionale Anforderungen</a:t>
            </a:r>
            <a:endParaRPr lang="de-DE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72716"/>
            <a:ext cx="8534400" cy="4214616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wie viele User gibt es aktuell</a:t>
            </a:r>
          </a:p>
          <a:p>
            <a:r>
              <a:rPr lang="de-DE" dirty="0" smtClean="0"/>
              <a:t>wie viele User wird es in den kommenden 1-2 Jahren geben?</a:t>
            </a:r>
          </a:p>
          <a:p>
            <a:r>
              <a:rPr lang="de-DE" dirty="0" smtClean="0"/>
              <a:t>welche Stakeholder gibt es?</a:t>
            </a:r>
          </a:p>
          <a:p>
            <a:r>
              <a:rPr lang="de-DE" dirty="0" smtClean="0"/>
              <a:t>wie schnell sollen Notfalltermine berechnet und verteilt werden?</a:t>
            </a:r>
          </a:p>
          <a:p>
            <a:r>
              <a:rPr lang="de-DE" dirty="0" smtClean="0"/>
              <a:t>wie hoch soll die Verfügbarkeit sein?</a:t>
            </a:r>
          </a:p>
          <a:p>
            <a:r>
              <a:rPr lang="de-DE" dirty="0" smtClean="0"/>
              <a:t>gibt es Anforderungen an die Programmiersprache/ Systemarchitektur?</a:t>
            </a:r>
          </a:p>
          <a:p>
            <a:r>
              <a:rPr lang="de-DE" dirty="0" smtClean="0"/>
              <a:t>ist es ein multilinguales System?</a:t>
            </a:r>
          </a:p>
          <a:p>
            <a:r>
              <a:rPr lang="de-DE" dirty="0" smtClean="0"/>
              <a:t>gibt es rechtliche Einschränkungen? (Datenschutz, unternehmensspezifische Rechte)</a:t>
            </a:r>
          </a:p>
          <a:p>
            <a:r>
              <a:rPr lang="de-DE" dirty="0" smtClean="0"/>
              <a:t>welches Budget steht zur Verfügung?</a:t>
            </a:r>
          </a:p>
          <a:p>
            <a:r>
              <a:rPr lang="de-DE" dirty="0" smtClean="0"/>
              <a:t>gibt es eine Deadline?</a:t>
            </a:r>
          </a:p>
          <a:p>
            <a:r>
              <a:rPr lang="de-DE" dirty="0" smtClean="0"/>
              <a:t>soll es einen anschließenden Supportvertrag geben?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5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o</a:t>
            </a:r>
            <a:r>
              <a:rPr lang="de-DE" cap="none" dirty="0" smtClean="0"/>
              <a:t>ffene Fragen an </a:t>
            </a:r>
            <a:r>
              <a:rPr lang="de-DE" cap="none" dirty="0"/>
              <a:t>d</a:t>
            </a:r>
            <a:r>
              <a:rPr lang="de-DE" cap="none" dirty="0" smtClean="0"/>
              <a:t>en Kunden</a:t>
            </a:r>
            <a:endParaRPr lang="de-DE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144380"/>
            <a:ext cx="8534400" cy="4652209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um welches CRM Tool handelt es sich?</a:t>
            </a:r>
          </a:p>
          <a:p>
            <a:pPr lvl="1"/>
            <a:r>
              <a:rPr lang="de-DE" dirty="0" smtClean="0"/>
              <a:t>wie kommen wir an die Daten?</a:t>
            </a:r>
          </a:p>
          <a:p>
            <a:r>
              <a:rPr lang="de-DE" dirty="0" smtClean="0"/>
              <a:t>welche ähnlichen Systeme haben wir bereits entwickelt?</a:t>
            </a:r>
          </a:p>
          <a:p>
            <a:pPr lvl="1"/>
            <a:r>
              <a:rPr lang="de-DE" dirty="0" smtClean="0"/>
              <a:t>welche Features meinen Sie?</a:t>
            </a:r>
          </a:p>
          <a:p>
            <a:r>
              <a:rPr lang="de-DE" dirty="0" smtClean="0"/>
              <a:t>welche DBMS sind es bei den Personal-DBs?</a:t>
            </a:r>
          </a:p>
          <a:p>
            <a:r>
              <a:rPr lang="de-DE" dirty="0" smtClean="0"/>
              <a:t>SaaS oder Selbsthosting?</a:t>
            </a:r>
          </a:p>
          <a:p>
            <a:r>
              <a:rPr lang="de-DE" dirty="0" smtClean="0"/>
              <a:t>nativ (Desktop/ mobile) oder Web-App?</a:t>
            </a:r>
          </a:p>
          <a:p>
            <a:r>
              <a:rPr lang="de-DE" dirty="0" smtClean="0"/>
              <a:t>wie sieht die Authentifikation aus?</a:t>
            </a:r>
          </a:p>
          <a:p>
            <a:pPr lvl="1"/>
            <a:r>
              <a:rPr lang="de-DE" dirty="0" smtClean="0"/>
              <a:t>gibt es ein zentrales User Konten System?</a:t>
            </a:r>
          </a:p>
          <a:p>
            <a:r>
              <a:rPr lang="de-DE" dirty="0" smtClean="0"/>
              <a:t>welche Endgeräte sind bei Ihnen im Einsatz? (Plattform)</a:t>
            </a:r>
          </a:p>
          <a:p>
            <a:r>
              <a:rPr lang="de-DE" dirty="0" smtClean="0"/>
              <a:t>werden Rund-um-die-Uhr Notfälle händisch ins System gehackt oder über ein anderes System?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4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</a:t>
            </a:r>
            <a:r>
              <a:rPr lang="de-DE" cap="none" dirty="0" smtClean="0"/>
              <a:t>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de-DE" dirty="0" smtClean="0"/>
              <a:t>kommt auf die Anforderungen vom Kunden an</a:t>
            </a:r>
          </a:p>
          <a:p>
            <a:pPr lvl="1">
              <a:buFont typeface="Courier New" charset="0"/>
              <a:buChar char="o"/>
            </a:pPr>
            <a:r>
              <a:rPr lang="de-DE" dirty="0" smtClean="0"/>
              <a:t>bspw. SaaS oder Selbsthosting</a:t>
            </a:r>
          </a:p>
          <a:p>
            <a:pPr lvl="1">
              <a:buFont typeface="Courier New" charset="0"/>
              <a:buChar char="o"/>
            </a:pPr>
            <a:r>
              <a:rPr lang="de-DE" dirty="0" smtClean="0"/>
              <a:t>Performance, User Anzahl und Skalierbarkeit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2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Segment</Template>
  <TotalTime>0</TotalTime>
  <Words>213</Words>
  <Application>Microsoft Macintosh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Century Gothic</vt:lpstr>
      <vt:lpstr>Courier New</vt:lpstr>
      <vt:lpstr>Wingdings 3</vt:lpstr>
      <vt:lpstr>Segment</vt:lpstr>
      <vt:lpstr>AI Praktikum</vt:lpstr>
      <vt:lpstr>Kontextdiagramm</vt:lpstr>
      <vt:lpstr>nichtfunktionale Anforderungen</vt:lpstr>
      <vt:lpstr>offene Fragen an den Kunden</vt:lpstr>
      <vt:lpstr>Technologien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Praktikum</dc:title>
  <dc:creator>Marc Kaepke</dc:creator>
  <cp:lastModifiedBy>Marc Kaepke</cp:lastModifiedBy>
  <cp:revision>7</cp:revision>
  <dcterms:created xsi:type="dcterms:W3CDTF">2016-04-06T14:38:18Z</dcterms:created>
  <dcterms:modified xsi:type="dcterms:W3CDTF">2016-04-07T14:28:24Z</dcterms:modified>
</cp:coreProperties>
</file>