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5276E-3886-804B-93D1-BB60F41BBF56}" type="datetimeFigureOut">
              <a:rPr lang="de-DE" smtClean="0"/>
              <a:t>28.04.16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73167-B16F-4944-8CD5-938031B076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19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73167-B16F-4944-8CD5-938031B076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1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Postgres</a:t>
            </a:r>
            <a:r>
              <a:rPr lang="de-DE" dirty="0" smtClean="0"/>
              <a:t> starten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73167-B16F-4944-8CD5-938031B0761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10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AIP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cap="none" dirty="0" smtClean="0"/>
              <a:t>Lars Nielsen, Marc Kaepke, &lt;</a:t>
            </a:r>
            <a:r>
              <a:rPr lang="de-DE" cap="none" dirty="0" err="1" smtClean="0"/>
              <a:t>insert</a:t>
            </a:r>
            <a:r>
              <a:rPr lang="de-DE" cap="none" dirty="0" smtClean="0"/>
              <a:t> </a:t>
            </a:r>
            <a:r>
              <a:rPr lang="de-DE" cap="none" dirty="0" err="1" smtClean="0"/>
              <a:t>name</a:t>
            </a:r>
            <a:r>
              <a:rPr lang="de-DE" cap="none" dirty="0" smtClean="0"/>
              <a:t>&gt;</a:t>
            </a:r>
          </a:p>
          <a:p>
            <a:r>
              <a:rPr lang="de-DE" cap="none" dirty="0" smtClean="0"/>
              <a:t>28. April 2016</a:t>
            </a: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8678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Warum wurden genau diese Sprache</a:t>
            </a:r>
            <a:r>
              <a:rPr lang="de-DE" dirty="0" smtClean="0"/>
              <a:t>/ Framework </a:t>
            </a:r>
            <a:r>
              <a:rPr lang="de-DE" dirty="0" smtClean="0"/>
              <a:t>ausgewählt? (Ruby on </a:t>
            </a:r>
            <a:r>
              <a:rPr lang="de-DE" dirty="0" err="1" smtClean="0"/>
              <a:t>Rails</a:t>
            </a:r>
            <a:r>
              <a:rPr lang="de-DE" dirty="0" smtClean="0"/>
              <a:t> 5)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 smtClean="0"/>
              <a:t> </a:t>
            </a:r>
          </a:p>
          <a:p>
            <a:pPr>
              <a:buFont typeface="Courier New" charset="0"/>
              <a:buChar char="o"/>
            </a:pPr>
            <a:r>
              <a:rPr lang="de-DE" sz="2800" dirty="0" smtClean="0"/>
              <a:t> API </a:t>
            </a:r>
            <a:r>
              <a:rPr lang="de-DE" sz="2800" dirty="0" smtClean="0"/>
              <a:t>Mode</a:t>
            </a:r>
          </a:p>
          <a:p>
            <a:pPr lvl="1">
              <a:buFont typeface="Courier New" charset="0"/>
              <a:buChar char="o"/>
            </a:pPr>
            <a:r>
              <a:rPr lang="de-DE" sz="2800" dirty="0" smtClean="0"/>
              <a:t> automatische API Erzeugung</a:t>
            </a:r>
          </a:p>
          <a:p>
            <a:pPr>
              <a:buFont typeface="Courier New" charset="0"/>
              <a:buChar char="o"/>
            </a:pPr>
            <a:r>
              <a:rPr lang="de-DE" sz="3000" dirty="0" smtClean="0"/>
              <a:t> nicht ressourcenhungrig </a:t>
            </a:r>
          </a:p>
          <a:p>
            <a:pPr>
              <a:buFont typeface="Courier New" charset="0"/>
              <a:buChar char="o"/>
            </a:pPr>
            <a:r>
              <a:rPr lang="de-DE" sz="3000" dirty="0"/>
              <a:t> </a:t>
            </a:r>
            <a:r>
              <a:rPr lang="de-DE" sz="3000" dirty="0" smtClean="0"/>
              <a:t>Persistenz (out </a:t>
            </a:r>
            <a:r>
              <a:rPr lang="de-DE" sz="3000" dirty="0" err="1" smtClean="0"/>
              <a:t>of</a:t>
            </a:r>
            <a:r>
              <a:rPr lang="de-DE" sz="3000" dirty="0" smtClean="0"/>
              <a:t> </a:t>
            </a:r>
            <a:r>
              <a:rPr lang="de-DE" sz="3000" dirty="0" err="1" smtClean="0"/>
              <a:t>the</a:t>
            </a:r>
            <a:r>
              <a:rPr lang="de-DE" sz="3000" dirty="0" smtClean="0"/>
              <a:t> box</a:t>
            </a:r>
            <a:r>
              <a:rPr lang="de-DE" sz="3000" dirty="0" smtClean="0"/>
              <a:t>) -&gt; SQLite3</a:t>
            </a:r>
            <a:endParaRPr lang="de-DE" sz="3000" dirty="0" smtClean="0"/>
          </a:p>
          <a:p>
            <a:pPr>
              <a:buFont typeface="Courier New" charset="0"/>
              <a:buChar char="o"/>
            </a:pPr>
            <a:r>
              <a:rPr lang="de-DE" sz="3000" dirty="0"/>
              <a:t> </a:t>
            </a:r>
            <a:r>
              <a:rPr lang="de-DE" sz="3000" dirty="0" smtClean="0"/>
              <a:t>flache Lernkurve</a:t>
            </a:r>
          </a:p>
          <a:p>
            <a:pPr>
              <a:buFont typeface="Courier New" charset="0"/>
              <a:buChar char="o"/>
            </a:pPr>
            <a:r>
              <a:rPr lang="de-DE" sz="3000" dirty="0" smtClean="0"/>
              <a:t> Lust auf etwas Neues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63553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dieser </a:t>
            </a:r>
            <a:r>
              <a:rPr lang="de-DE" dirty="0" smtClean="0"/>
              <a:t>Provider? (</a:t>
            </a:r>
            <a:r>
              <a:rPr lang="de-DE" dirty="0" err="1" smtClean="0"/>
              <a:t>heruko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charset="0"/>
              <a:buChar char="o"/>
            </a:pPr>
            <a:r>
              <a:rPr lang="de-DE" sz="2400" dirty="0" smtClean="0"/>
              <a:t> ursprünglich für </a:t>
            </a:r>
            <a:r>
              <a:rPr lang="de-DE" sz="2400" dirty="0" err="1" smtClean="0"/>
              <a:t>Rails</a:t>
            </a:r>
            <a:r>
              <a:rPr lang="de-DE" sz="2400" dirty="0" smtClean="0"/>
              <a:t> entwickelt  </a:t>
            </a:r>
          </a:p>
          <a:p>
            <a:pPr>
              <a:buFont typeface="Courier New" charset="0"/>
              <a:buChar char="o"/>
            </a:pPr>
            <a:r>
              <a:rPr lang="de-DE" sz="2400" dirty="0" smtClean="0"/>
              <a:t> schnelles </a:t>
            </a:r>
            <a:r>
              <a:rPr lang="de-DE" sz="2400" dirty="0" err="1" smtClean="0"/>
              <a:t>Deployment</a:t>
            </a:r>
            <a:r>
              <a:rPr lang="de-DE" sz="2400" dirty="0" smtClean="0"/>
              <a:t> von </a:t>
            </a:r>
            <a:r>
              <a:rPr lang="de-DE" sz="2400" dirty="0" err="1" smtClean="0"/>
              <a:t>Rails</a:t>
            </a:r>
            <a:r>
              <a:rPr lang="de-DE" sz="2400" dirty="0" smtClean="0"/>
              <a:t> Projekten</a:t>
            </a:r>
          </a:p>
          <a:p>
            <a:pPr>
              <a:buFont typeface="Courier New" charset="0"/>
              <a:buChar char="o"/>
            </a:pPr>
            <a:r>
              <a:rPr lang="de-DE" sz="2400" dirty="0"/>
              <a:t> </a:t>
            </a:r>
            <a:r>
              <a:rPr lang="de-DE" sz="2400" dirty="0" smtClean="0"/>
              <a:t>automatisches </a:t>
            </a:r>
            <a:r>
              <a:rPr lang="de-DE" sz="2400" dirty="0" err="1" smtClean="0"/>
              <a:t>Deployment</a:t>
            </a:r>
            <a:r>
              <a:rPr lang="de-DE" sz="2400" dirty="0" smtClean="0"/>
              <a:t> aus </a:t>
            </a:r>
            <a:r>
              <a:rPr lang="de-DE" sz="2400" dirty="0" smtClean="0"/>
              <a:t>git</a:t>
            </a:r>
            <a:endParaRPr lang="de-DE" sz="2400" dirty="0" smtClean="0"/>
          </a:p>
          <a:p>
            <a:pPr>
              <a:buFont typeface="Courier New" charset="0"/>
              <a:buChar char="o"/>
            </a:pPr>
            <a:r>
              <a:rPr lang="de-DE" sz="2400" dirty="0"/>
              <a:t> </a:t>
            </a:r>
            <a:r>
              <a:rPr lang="de-DE" sz="2400" dirty="0" smtClean="0"/>
              <a:t>kostenloses Lizenzmodell</a:t>
            </a:r>
          </a:p>
          <a:p>
            <a:pPr>
              <a:buFont typeface="Courier New" charset="0"/>
              <a:buChar char="o"/>
            </a:pPr>
            <a:r>
              <a:rPr lang="de-DE" sz="2400" dirty="0"/>
              <a:t> </a:t>
            </a:r>
            <a:r>
              <a:rPr lang="de-DE" sz="2400" dirty="0" smtClean="0"/>
              <a:t>Lizenz ermöglicht Entwicklung über mehrere Monate/ Jahre (kostenlos</a:t>
            </a:r>
            <a:r>
              <a:rPr lang="de-DE" sz="2400" dirty="0"/>
              <a:t> </a:t>
            </a:r>
            <a:r>
              <a:rPr lang="de-DE" sz="2400" dirty="0" smtClean="0"/>
              <a:t>18h</a:t>
            </a:r>
            <a:r>
              <a:rPr lang="de-DE" sz="2400" dirty="0"/>
              <a:t>/ Tag</a:t>
            </a:r>
            <a:r>
              <a:rPr lang="de-DE" sz="2400" dirty="0" smtClean="0"/>
              <a:t>)</a:t>
            </a:r>
            <a:endParaRPr lang="de-DE" sz="2400" dirty="0"/>
          </a:p>
          <a:p>
            <a:pPr>
              <a:buFont typeface="Courier New" charset="0"/>
              <a:buChar char="o"/>
            </a:pPr>
            <a:r>
              <a:rPr lang="de-DE" sz="2400" dirty="0" smtClean="0"/>
              <a:t> für Entwicklung ideale Plattform -&gt; für Produktiveinsatz erweiterbar (kostenpflichtig)</a:t>
            </a:r>
          </a:p>
          <a:p>
            <a:pPr>
              <a:buFont typeface="Courier New" charset="0"/>
              <a:buChar char="o"/>
            </a:pPr>
            <a:r>
              <a:rPr lang="de-DE" sz="2400" dirty="0"/>
              <a:t> </a:t>
            </a:r>
            <a:r>
              <a:rPr lang="de-DE" sz="2400" dirty="0" smtClean="0"/>
              <a:t>Zugriff über eigene Domain möglich</a:t>
            </a:r>
          </a:p>
        </p:txBody>
      </p:sp>
    </p:spTree>
    <p:extLst>
      <p:ext uri="{BB962C8B-B14F-4D97-AF65-F5344CB8AC3E}">
        <p14:creationId xmlns:p14="http://schemas.microsoft.com/office/powerpoint/2010/main" val="102153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gut, was lief schlecht bei der Implementierung?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cap="none" dirty="0" smtClean="0"/>
              <a:t>positiv</a:t>
            </a:r>
            <a:endParaRPr lang="de-DE" cap="non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de-DE" dirty="0" smtClean="0"/>
              <a:t> Generierung einer funktionsfähigen API</a:t>
            </a:r>
          </a:p>
          <a:p>
            <a:pPr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weniger Implementierungsaufwand</a:t>
            </a:r>
          </a:p>
          <a:p>
            <a:pPr lvl="1">
              <a:buFont typeface="Courier New" charset="0"/>
              <a:buChar char="o"/>
            </a:pPr>
            <a:r>
              <a:rPr lang="de-DE" dirty="0" smtClean="0"/>
              <a:t>Anpassungen an </a:t>
            </a:r>
            <a:r>
              <a:rPr lang="de-DE" dirty="0" smtClean="0"/>
              <a:t>einer Stelle</a:t>
            </a:r>
          </a:p>
          <a:p>
            <a:pPr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err="1" smtClean="0"/>
              <a:t>Deployment</a:t>
            </a:r>
            <a:r>
              <a:rPr lang="de-DE" dirty="0" smtClean="0"/>
              <a:t> über </a:t>
            </a:r>
            <a:r>
              <a:rPr lang="de-DE" dirty="0"/>
              <a:t>g</a:t>
            </a:r>
            <a:r>
              <a:rPr lang="de-DE" dirty="0" smtClean="0"/>
              <a:t>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cap="none" dirty="0" smtClean="0"/>
              <a:t>negativ</a:t>
            </a:r>
            <a:endParaRPr lang="de-DE" cap="non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heroku</a:t>
            </a:r>
            <a:r>
              <a:rPr lang="de-DE" dirty="0"/>
              <a:t> </a:t>
            </a:r>
            <a:r>
              <a:rPr lang="de-DE" dirty="0" smtClean="0"/>
              <a:t>nicht mit SQLite3 (</a:t>
            </a:r>
            <a:r>
              <a:rPr lang="de-DE" dirty="0" err="1" smtClean="0"/>
              <a:t>default</a:t>
            </a:r>
            <a:r>
              <a:rPr lang="de-DE" dirty="0" smtClean="0"/>
              <a:t> bei </a:t>
            </a:r>
            <a:r>
              <a:rPr lang="de-DE" dirty="0" err="1" smtClean="0"/>
              <a:t>Rails</a:t>
            </a:r>
            <a:r>
              <a:rPr lang="de-DE" dirty="0" smtClean="0"/>
              <a:t>)</a:t>
            </a:r>
          </a:p>
          <a:p>
            <a:pPr lvl="1">
              <a:buFont typeface="Courier New" charset="0"/>
              <a:buChar char="o"/>
            </a:pPr>
            <a:r>
              <a:rPr lang="de-DE" dirty="0" smtClean="0"/>
              <a:t>muss manuell angepasst werden oder bei Projekterstellung berücksichtigt werden</a:t>
            </a:r>
          </a:p>
          <a:p>
            <a:pPr>
              <a:buFont typeface="Courier New" charset="0"/>
              <a:buChar char="o"/>
            </a:pPr>
            <a:r>
              <a:rPr lang="de-DE" dirty="0" smtClean="0"/>
              <a:t> ohne </a:t>
            </a:r>
            <a:r>
              <a:rPr lang="de-DE" dirty="0" err="1" smtClean="0"/>
              <a:t>Rails</a:t>
            </a:r>
            <a:r>
              <a:rPr lang="de-DE" dirty="0" smtClean="0"/>
              <a:t>-Grundkenntnisse wird auf den ersten Blick viel Code generiert, der überflüssig scheint</a:t>
            </a:r>
          </a:p>
          <a:p>
            <a:pPr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Deklaration (Ruby) nicht transparent (</a:t>
            </a:r>
            <a:r>
              <a:rPr lang="de-DE" dirty="0" err="1" smtClean="0"/>
              <a:t>bswp</a:t>
            </a:r>
            <a:r>
              <a:rPr lang="de-DE" dirty="0" smtClean="0"/>
              <a:t>. „</a:t>
            </a:r>
            <a:r>
              <a:rPr lang="de-DE" dirty="0" err="1" smtClean="0"/>
              <a:t>params</a:t>
            </a:r>
            <a:r>
              <a:rPr lang="de-DE" dirty="0" smtClean="0"/>
              <a:t>“)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78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würden Sie wieder so entscheiden, was nicht?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cap="none" dirty="0" smtClean="0"/>
              <a:t>erneut</a:t>
            </a:r>
            <a:endParaRPr lang="de-DE" cap="non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de-DE" dirty="0" smtClean="0"/>
              <a:t> Verwendung einer REST-Schnittstelle</a:t>
            </a:r>
          </a:p>
          <a:p>
            <a:pPr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err="1" smtClean="0"/>
              <a:t>heroku</a:t>
            </a:r>
            <a:r>
              <a:rPr lang="de-DE" dirty="0" smtClean="0"/>
              <a:t> (kostenlos und easy)</a:t>
            </a:r>
          </a:p>
          <a:p>
            <a:pPr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git (einfache Versionierung möglich und Kollaboration)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cap="none" dirty="0" smtClean="0"/>
              <a:t>was nicht</a:t>
            </a:r>
            <a:endParaRPr lang="de-DE" cap="non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de-DE" dirty="0"/>
              <a:t> </a:t>
            </a:r>
            <a:r>
              <a:rPr lang="de-DE" dirty="0" smtClean="0"/>
              <a:t>schwierig zu entscheiden, da zu wenig Erfahrung gesammelt/ sammeln 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14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 Demo der entstandenen API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ctr"/>
            <a:r>
              <a:rPr lang="de-DE" sz="4800" dirty="0" smtClean="0"/>
              <a:t>mit Postman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92831951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</Template>
  <TotalTime>0</TotalTime>
  <Words>253</Words>
  <Application>Microsoft Macintosh PowerPoint</Application>
  <PresentationFormat>Breitbild</PresentationFormat>
  <Paragraphs>46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Courier New</vt:lpstr>
      <vt:lpstr>Rückblick</vt:lpstr>
      <vt:lpstr>AIP Präsentation</vt:lpstr>
      <vt:lpstr>Warum wurden genau diese Sprache/ Framework ausgewählt? (Ruby on Rails 5)</vt:lpstr>
      <vt:lpstr>Warum dieser Provider? (heruko)</vt:lpstr>
      <vt:lpstr>Was lief gut, was lief schlecht bei der Implementierung?</vt:lpstr>
      <vt:lpstr>Was würden Sie wieder so entscheiden, was nicht?</vt:lpstr>
      <vt:lpstr>Kurze Demo der entstandenen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AIP Präsentation</dc:title>
  <dc:creator>Marc Kaepke</dc:creator>
  <cp:lastModifiedBy>Marc Kaepke</cp:lastModifiedBy>
  <cp:revision>22</cp:revision>
  <dcterms:created xsi:type="dcterms:W3CDTF">2016-04-25T15:51:41Z</dcterms:created>
  <dcterms:modified xsi:type="dcterms:W3CDTF">2016-04-28T08:47:23Z</dcterms:modified>
</cp:coreProperties>
</file>