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7" r:id="rId2"/>
    <p:sldId id="290" r:id="rId3"/>
    <p:sldId id="264" r:id="rId4"/>
    <p:sldId id="265" r:id="rId5"/>
    <p:sldId id="266" r:id="rId6"/>
    <p:sldId id="267" r:id="rId7"/>
    <p:sldId id="268" r:id="rId8"/>
    <p:sldId id="269" r:id="rId9"/>
    <p:sldId id="276" r:id="rId10"/>
    <p:sldId id="270" r:id="rId11"/>
    <p:sldId id="271" r:id="rId12"/>
    <p:sldId id="261" r:id="rId13"/>
    <p:sldId id="262" r:id="rId14"/>
    <p:sldId id="263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8" r:id="rId23"/>
    <p:sldId id="289" r:id="rId24"/>
    <p:sldId id="281" r:id="rId25"/>
    <p:sldId id="283" r:id="rId26"/>
    <p:sldId id="284" r:id="rId27"/>
    <p:sldId id="285" r:id="rId28"/>
    <p:sldId id="260" r:id="rId2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385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1" autoAdjust="0"/>
    <p:restoredTop sz="90861" autoAdjust="0"/>
  </p:normalViewPr>
  <p:slideViewPr>
    <p:cSldViewPr snapToGrid="0" snapToObjects="1">
      <p:cViewPr>
        <p:scale>
          <a:sx n="100" d="100"/>
          <a:sy n="100" d="100"/>
        </p:scale>
        <p:origin x="-19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20954C-FF24-4988-8271-11718FABA67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508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4CEF83-B07C-4A48-BA1C-6A74AB7F75E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529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73B49-92BC-4C6F-91E8-79464558E8B8}" type="slidenum">
              <a:rPr lang="de-DE"/>
              <a:pPr/>
              <a:t>1</a:t>
            </a:fld>
            <a:endParaRPr lang="de-DE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A0AFE-CE3F-4B3E-82B6-CC2AE87917D7}" type="slidenum">
              <a:rPr lang="de-DE"/>
              <a:pPr/>
              <a:t>28</a:t>
            </a:fld>
            <a:endParaRPr lang="de-DE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9138" y="6172200"/>
            <a:ext cx="77009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endParaRPr lang="en-GB"/>
          </a:p>
        </p:txBody>
      </p:sp>
      <p:pic>
        <p:nvPicPr>
          <p:cNvPr id="4108" name="Picture 12" descr="xEKUT_WortBildMarke_W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58775"/>
            <a:ext cx="2806700" cy="72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719138" y="1258888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5194300"/>
            <a:ext cx="7700962" cy="803275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4672013"/>
            <a:ext cx="7700962" cy="42703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pic>
        <p:nvPicPr>
          <p:cNvPr id="4143" name="Picture 47" descr="UT_WBMW_7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307975"/>
            <a:ext cx="37465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14775" y="927100"/>
            <a:ext cx="4505325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b="1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142C0B-4946-4256-8004-5F13D13806BB}" type="slidenum">
              <a:rPr lang="en-GB" smtClean="0"/>
              <a:pPr/>
              <a:t>‹Nr.›</a:t>
            </a:fld>
            <a:r>
              <a:rPr lang="en-GB" dirty="0" smtClean="0"/>
              <a:t> | </a:t>
            </a:r>
            <a:r>
              <a:rPr lang="en-GB" dirty="0" err="1" smtClean="0"/>
              <a:t>Autor</a:t>
            </a:r>
            <a:r>
              <a:rPr lang="en-GB" dirty="0" smtClean="0"/>
              <a:t>/</a:t>
            </a:r>
            <a:r>
              <a:rPr lang="en-GB" dirty="0" err="1" smtClean="0"/>
              <a:t>Verfasser</a:t>
            </a:r>
            <a:r>
              <a:rPr lang="en-GB" dirty="0" smtClean="0"/>
              <a:t>/</a:t>
            </a:r>
            <a:r>
              <a:rPr lang="en-GB" dirty="0" err="1" smtClean="0"/>
              <a:t>Thema</a:t>
            </a:r>
            <a:r>
              <a:rPr lang="en-GB" dirty="0" smtClean="0"/>
              <a:t>/</a:t>
            </a:r>
            <a:r>
              <a:rPr lang="en-GB" dirty="0" err="1" smtClean="0"/>
              <a:t>Rubrik</a:t>
            </a:r>
            <a:r>
              <a:rPr lang="en-GB" dirty="0" smtClean="0"/>
              <a:t>/</a:t>
            </a:r>
            <a:r>
              <a:rPr lang="en-GB" dirty="0" err="1" smtClean="0"/>
              <a:t>Titel</a:t>
            </a:r>
            <a:r>
              <a:rPr lang="en-GB" dirty="0" smtClean="0"/>
              <a:t> etc.	© 2012 University of </a:t>
            </a:r>
            <a:r>
              <a:rPr lang="en-GB" dirty="0" err="1" smtClean="0"/>
              <a:t>Tübingen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602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9225" y="1292225"/>
            <a:ext cx="1925638" cy="4833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138" y="1292225"/>
            <a:ext cx="5627687" cy="4833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8592AE-CC77-449B-8BEE-320D41376E0A}" type="slidenum">
              <a:rPr lang="en-GB" smtClean="0"/>
              <a:pPr/>
              <a:t>‹Nr.›</a:t>
            </a:fld>
            <a:r>
              <a:rPr lang="en-GB" dirty="0" smtClean="0"/>
              <a:t> | </a:t>
            </a:r>
            <a:r>
              <a:rPr lang="en-GB" dirty="0" err="1" smtClean="0"/>
              <a:t>Autor</a:t>
            </a:r>
            <a:r>
              <a:rPr lang="en-GB" dirty="0" smtClean="0"/>
              <a:t>/</a:t>
            </a:r>
            <a:r>
              <a:rPr lang="en-GB" dirty="0" err="1" smtClean="0"/>
              <a:t>Verfasser</a:t>
            </a:r>
            <a:r>
              <a:rPr lang="en-GB" dirty="0" smtClean="0"/>
              <a:t>/</a:t>
            </a:r>
            <a:r>
              <a:rPr lang="en-GB" dirty="0" err="1" smtClean="0"/>
              <a:t>Thema</a:t>
            </a:r>
            <a:r>
              <a:rPr lang="en-GB" dirty="0" smtClean="0"/>
              <a:t>/</a:t>
            </a:r>
            <a:r>
              <a:rPr lang="en-GB" dirty="0" err="1" smtClean="0"/>
              <a:t>Rubrik</a:t>
            </a:r>
            <a:r>
              <a:rPr lang="en-GB" dirty="0" smtClean="0"/>
              <a:t>/</a:t>
            </a:r>
            <a:r>
              <a:rPr lang="en-GB" dirty="0" err="1" smtClean="0"/>
              <a:t>Titel</a:t>
            </a:r>
            <a:r>
              <a:rPr lang="en-GB" dirty="0" smtClean="0"/>
              <a:t> etc.	© 2012 University of </a:t>
            </a:r>
            <a:r>
              <a:rPr lang="en-GB" dirty="0" err="1" smtClean="0"/>
              <a:t>Tübingen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847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88174E-6E20-467D-AB57-AB3BAC242869}" type="slidenum">
              <a:rPr lang="en-GB" smtClean="0"/>
              <a:pPr/>
              <a:t>‹Nr.›</a:t>
            </a:fld>
            <a:r>
              <a:rPr lang="en-GB" dirty="0" smtClean="0"/>
              <a:t> | Peter Bonanati / </a:t>
            </a:r>
            <a:r>
              <a:rPr lang="de-DE" dirty="0" smtClean="0"/>
              <a:t>Numerisches Modell </a:t>
            </a:r>
            <a:r>
              <a:rPr lang="en-GB" dirty="0" smtClean="0"/>
              <a:t>	© 2012 University of </a:t>
            </a:r>
            <a:r>
              <a:rPr lang="en-GB" dirty="0" err="1" smtClean="0"/>
              <a:t>Tübingen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167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70C33C-2E0B-4622-B718-50B74C2A66EB}" type="slidenum">
              <a:rPr lang="en-GB" smtClean="0"/>
              <a:pPr/>
              <a:t>‹Nr.›</a:t>
            </a:fld>
            <a:r>
              <a:rPr lang="en-GB" dirty="0" smtClean="0"/>
              <a:t> | Peter Bonanati / Modelling of SMOX grains 	© 2012 University of </a:t>
            </a:r>
            <a:r>
              <a:rPr lang="en-GB" dirty="0" err="1" smtClean="0"/>
              <a:t>Tübingen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3897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773238"/>
            <a:ext cx="3776662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3776663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1249C7-A489-41D3-9165-00FD5A489F04}" type="slidenum">
              <a:rPr lang="en-GB" smtClean="0"/>
              <a:pPr/>
              <a:t>‹Nr.›</a:t>
            </a:fld>
            <a:r>
              <a:rPr lang="en-GB" dirty="0" smtClean="0"/>
              <a:t> | </a:t>
            </a:r>
            <a:r>
              <a:rPr lang="en-GB" dirty="0" err="1" smtClean="0"/>
              <a:t>Autor</a:t>
            </a:r>
            <a:r>
              <a:rPr lang="en-GB" dirty="0" smtClean="0"/>
              <a:t>/</a:t>
            </a:r>
            <a:r>
              <a:rPr lang="en-GB" dirty="0" err="1" smtClean="0"/>
              <a:t>Verfasser</a:t>
            </a:r>
            <a:r>
              <a:rPr lang="en-GB" dirty="0" smtClean="0"/>
              <a:t>/</a:t>
            </a:r>
            <a:r>
              <a:rPr lang="en-GB" dirty="0" err="1" smtClean="0"/>
              <a:t>Thema</a:t>
            </a:r>
            <a:r>
              <a:rPr lang="en-GB" dirty="0" smtClean="0"/>
              <a:t>/</a:t>
            </a:r>
            <a:r>
              <a:rPr lang="en-GB" dirty="0" err="1" smtClean="0"/>
              <a:t>Rubrik</a:t>
            </a:r>
            <a:r>
              <a:rPr lang="en-GB" dirty="0" smtClean="0"/>
              <a:t>/</a:t>
            </a:r>
            <a:r>
              <a:rPr lang="en-GB" dirty="0" err="1" smtClean="0"/>
              <a:t>Titel</a:t>
            </a:r>
            <a:r>
              <a:rPr lang="en-GB" dirty="0" smtClean="0"/>
              <a:t> etc.	© 2012 University of </a:t>
            </a:r>
            <a:r>
              <a:rPr lang="en-GB" dirty="0" err="1" smtClean="0"/>
              <a:t>Tübingen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499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EE3C84-91AE-45BA-9B69-65A6308FD991}" type="slidenum">
              <a:rPr lang="en-GB" smtClean="0"/>
              <a:pPr/>
              <a:t>‹Nr.›</a:t>
            </a:fld>
            <a:r>
              <a:rPr lang="en-GB" dirty="0" smtClean="0"/>
              <a:t> | </a:t>
            </a:r>
            <a:r>
              <a:rPr lang="en-GB" dirty="0" err="1" smtClean="0"/>
              <a:t>Autor</a:t>
            </a:r>
            <a:r>
              <a:rPr lang="en-GB" dirty="0" smtClean="0"/>
              <a:t>/</a:t>
            </a:r>
            <a:r>
              <a:rPr lang="en-GB" dirty="0" err="1" smtClean="0"/>
              <a:t>Verfasser</a:t>
            </a:r>
            <a:r>
              <a:rPr lang="en-GB" dirty="0" smtClean="0"/>
              <a:t>/</a:t>
            </a:r>
            <a:r>
              <a:rPr lang="en-GB" dirty="0" err="1" smtClean="0"/>
              <a:t>Thema</a:t>
            </a:r>
            <a:r>
              <a:rPr lang="en-GB" dirty="0" smtClean="0"/>
              <a:t>/</a:t>
            </a:r>
            <a:r>
              <a:rPr lang="en-GB" dirty="0" err="1" smtClean="0"/>
              <a:t>Rubrik</a:t>
            </a:r>
            <a:r>
              <a:rPr lang="en-GB" dirty="0" smtClean="0"/>
              <a:t>/</a:t>
            </a:r>
            <a:r>
              <a:rPr lang="en-GB" dirty="0" err="1" smtClean="0"/>
              <a:t>Titel</a:t>
            </a:r>
            <a:r>
              <a:rPr lang="en-GB" dirty="0" smtClean="0"/>
              <a:t> etc.	© 2012 University of </a:t>
            </a:r>
            <a:r>
              <a:rPr lang="en-GB" dirty="0" err="1" smtClean="0"/>
              <a:t>Tübingen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7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037B68-A95F-4C3A-B1B7-A4DDF70C005C}" type="slidenum">
              <a:rPr lang="en-GB"/>
              <a:pPr/>
              <a:t>‹Nr.›</a:t>
            </a:fld>
            <a:r>
              <a:rPr lang="en-GB"/>
              <a:t> | Autor/Verfasser/Thema/Rubrik/Titel etc.	© 2011 University of Tübingen</a:t>
            </a:r>
          </a:p>
        </p:txBody>
      </p:sp>
    </p:spTree>
    <p:extLst>
      <p:ext uri="{BB962C8B-B14F-4D97-AF65-F5344CB8AC3E}">
        <p14:creationId xmlns:p14="http://schemas.microsoft.com/office/powerpoint/2010/main" val="138417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11CF20-F541-47A0-BB4D-2244D659AB58}" type="slidenum">
              <a:rPr lang="en-GB"/>
              <a:pPr/>
              <a:t>‹Nr.›</a:t>
            </a:fld>
            <a:r>
              <a:rPr lang="en-GB"/>
              <a:t> | Autor/Verfasser/Thema/Rubrik/Titel etc.	© 2011 University of Tübingen</a:t>
            </a:r>
          </a:p>
        </p:txBody>
      </p:sp>
    </p:spTree>
    <p:extLst>
      <p:ext uri="{BB962C8B-B14F-4D97-AF65-F5344CB8AC3E}">
        <p14:creationId xmlns:p14="http://schemas.microsoft.com/office/powerpoint/2010/main" val="1906937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9CC46C-D644-4E91-AB76-44EFE61C51A8}" type="slidenum">
              <a:rPr lang="en-GB"/>
              <a:pPr/>
              <a:t>‹Nr.›</a:t>
            </a:fld>
            <a:r>
              <a:rPr lang="en-GB"/>
              <a:t> | Autor/Verfasser/Thema/Rubrik/Titel etc.	© 2011 University of Tübingen</a:t>
            </a:r>
          </a:p>
        </p:txBody>
      </p:sp>
    </p:spTree>
    <p:extLst>
      <p:ext uri="{BB962C8B-B14F-4D97-AF65-F5344CB8AC3E}">
        <p14:creationId xmlns:p14="http://schemas.microsoft.com/office/powerpoint/2010/main" val="3515505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AC470E-59C5-4694-A21F-1425492FB988}" type="slidenum">
              <a:rPr lang="en-GB"/>
              <a:pPr/>
              <a:t>‹Nr.›</a:t>
            </a:fld>
            <a:r>
              <a:rPr lang="en-GB"/>
              <a:t> | Autor/Verfasser/Thema/Rubrik/Titel etc.	© 2011 University of Tübingen</a:t>
            </a:r>
          </a:p>
        </p:txBody>
      </p:sp>
    </p:spTree>
    <p:extLst>
      <p:ext uri="{BB962C8B-B14F-4D97-AF65-F5344CB8AC3E}">
        <p14:creationId xmlns:p14="http://schemas.microsoft.com/office/powerpoint/2010/main" val="2832050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719138" y="80962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292225"/>
            <a:ext cx="77009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138" y="6519863"/>
            <a:ext cx="7705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7702550" algn="r"/>
              </a:tabLst>
              <a:defRPr sz="1000"/>
            </a:lvl1pPr>
          </a:lstStyle>
          <a:p>
            <a:fld id="{43E6BDDB-BAB9-4476-BE09-16DEAE71CF8E}" type="slidenum">
              <a:rPr lang="en-GB" smtClean="0"/>
              <a:pPr/>
              <a:t>‹Nr.›</a:t>
            </a:fld>
            <a:r>
              <a:rPr lang="en-GB" dirty="0" smtClean="0"/>
              <a:t> | Peter Bonanati / Modelling of SMOX grains 	© 2012 University of </a:t>
            </a:r>
            <a:r>
              <a:rPr lang="en-GB" dirty="0" err="1" smtClean="0"/>
              <a:t>Tübingen</a:t>
            </a:r>
            <a:endParaRPr lang="en-GB" dirty="0"/>
          </a:p>
        </p:txBody>
      </p:sp>
      <p:pic>
        <p:nvPicPr>
          <p:cNvPr id="3094" name="Picture 22" descr="xEKUT_WortBildMarke_W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9388"/>
            <a:ext cx="17637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5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73238"/>
            <a:ext cx="770572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urce_lines_of_code" TargetMode="External"/><Relationship Id="rId2" Type="http://schemas.openxmlformats.org/officeDocument/2006/relationships/hyperlink" Target="https://en.wikipedia.org/wiki/Readabil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ython_(programming_language)#cite_note-AutoNT-7-25" TargetMode="External"/><Relationship Id="rId4" Type="http://schemas.openxmlformats.org/officeDocument/2006/relationships/hyperlink" Target="https://en.wikipedia.org/wiki/Python_(programming_language)#cite_note-2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7" name="Picture 15" descr="fina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5" r="-12"/>
          <a:stretch>
            <a:fillRect/>
          </a:stretch>
        </p:blipFill>
        <p:spPr bwMode="auto">
          <a:xfrm>
            <a:off x="3143250" y="1441450"/>
            <a:ext cx="2614613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8" name="Picture 1" descr="ppt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8" r="15637"/>
          <a:stretch>
            <a:fillRect/>
          </a:stretch>
        </p:blipFill>
        <p:spPr bwMode="auto">
          <a:xfrm>
            <a:off x="5757863" y="1435100"/>
            <a:ext cx="2662237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9" name="Picture 3" descr="Untitl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r="960"/>
          <a:stretch>
            <a:fillRect/>
          </a:stretch>
        </p:blipFill>
        <p:spPr bwMode="auto">
          <a:xfrm>
            <a:off x="719138" y="1441450"/>
            <a:ext cx="2452687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19138" y="4836852"/>
            <a:ext cx="7700962" cy="861774"/>
          </a:xfrm>
        </p:spPr>
        <p:txBody>
          <a:bodyPr/>
          <a:lstStyle/>
          <a:p>
            <a:r>
              <a:rPr lang="en-US" dirty="0" smtClean="0"/>
              <a:t>Setting up a data mining machine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719138" y="5339262"/>
            <a:ext cx="7700962" cy="374718"/>
          </a:xfrm>
        </p:spPr>
        <p:txBody>
          <a:bodyPr/>
          <a:lstStyle/>
          <a:p>
            <a:r>
              <a:rPr lang="en-US" b="1" dirty="0" smtClean="0"/>
              <a:t>Installation of a Python &amp; data mining toolkits</a:t>
            </a:r>
            <a:endParaRPr lang="en-US" b="1" dirty="0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719138" y="3681413"/>
            <a:ext cx="7700962" cy="1793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719138" y="1397000"/>
            <a:ext cx="7700962" cy="47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1" name="Rectangle 11"/>
          <p:cNvSpPr txBox="1">
            <a:spLocks noChangeArrowheads="1"/>
          </p:cNvSpPr>
          <p:nvPr/>
        </p:nvSpPr>
        <p:spPr bwMode="auto">
          <a:xfrm>
            <a:off x="719138" y="5976656"/>
            <a:ext cx="7700962" cy="24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Peter 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Bonanati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/>
          <a:p>
            <a:r>
              <a:rPr lang="en-US" dirty="0" smtClean="0"/>
              <a:t>ANACONDA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10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8" t="5622" r="32192" b="4557"/>
          <a:stretch/>
        </p:blipFill>
        <p:spPr bwMode="auto">
          <a:xfrm>
            <a:off x="3279228" y="2017985"/>
            <a:ext cx="2532993" cy="3909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11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8" t="10686" r="23879" b="10977"/>
          <a:stretch/>
        </p:blipFill>
        <p:spPr bwMode="auto">
          <a:xfrm>
            <a:off x="1704975" y="843194"/>
            <a:ext cx="5838825" cy="5346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7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12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" y="1773238"/>
            <a:ext cx="696468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7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13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" y="1773238"/>
            <a:ext cx="696468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6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14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" y="1657350"/>
            <a:ext cx="696468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2667000" y="4770120"/>
            <a:ext cx="2057400" cy="807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8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15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8" t="27316" r="30853" b="29577"/>
          <a:stretch/>
        </p:blipFill>
        <p:spPr bwMode="auto">
          <a:xfrm>
            <a:off x="430265" y="1868805"/>
            <a:ext cx="2562226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2" t="26633" r="33529" b="31249"/>
          <a:stretch/>
        </p:blipFill>
        <p:spPr bwMode="auto">
          <a:xfrm>
            <a:off x="2824493" y="2421833"/>
            <a:ext cx="2517128" cy="197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621" y="3127017"/>
            <a:ext cx="3287077" cy="254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ihandform 4"/>
          <p:cNvSpPr/>
          <p:nvPr/>
        </p:nvSpPr>
        <p:spPr>
          <a:xfrm>
            <a:off x="1818973" y="3306109"/>
            <a:ext cx="634667" cy="503891"/>
          </a:xfrm>
          <a:custGeom>
            <a:avLst/>
            <a:gdLst>
              <a:gd name="connsiteX0" fmla="*/ 337487 w 634667"/>
              <a:gd name="connsiteY0" fmla="*/ 54311 h 503891"/>
              <a:gd name="connsiteX1" fmla="*/ 291767 w 634667"/>
              <a:gd name="connsiteY1" fmla="*/ 39071 h 503891"/>
              <a:gd name="connsiteX2" fmla="*/ 93647 w 634667"/>
              <a:gd name="connsiteY2" fmla="*/ 39071 h 503891"/>
              <a:gd name="connsiteX3" fmla="*/ 70787 w 634667"/>
              <a:gd name="connsiteY3" fmla="*/ 54311 h 503891"/>
              <a:gd name="connsiteX4" fmla="*/ 47927 w 634667"/>
              <a:gd name="connsiteY4" fmla="*/ 77171 h 503891"/>
              <a:gd name="connsiteX5" fmla="*/ 25067 w 634667"/>
              <a:gd name="connsiteY5" fmla="*/ 84791 h 503891"/>
              <a:gd name="connsiteX6" fmla="*/ 17447 w 634667"/>
              <a:gd name="connsiteY6" fmla="*/ 260051 h 503891"/>
              <a:gd name="connsiteX7" fmla="*/ 25067 w 634667"/>
              <a:gd name="connsiteY7" fmla="*/ 282911 h 503891"/>
              <a:gd name="connsiteX8" fmla="*/ 63167 w 634667"/>
              <a:gd name="connsiteY8" fmla="*/ 343871 h 503891"/>
              <a:gd name="connsiteX9" fmla="*/ 146987 w 634667"/>
              <a:gd name="connsiteY9" fmla="*/ 404831 h 503891"/>
              <a:gd name="connsiteX10" fmla="*/ 169847 w 634667"/>
              <a:gd name="connsiteY10" fmla="*/ 420071 h 503891"/>
              <a:gd name="connsiteX11" fmla="*/ 223187 w 634667"/>
              <a:gd name="connsiteY11" fmla="*/ 465791 h 503891"/>
              <a:gd name="connsiteX12" fmla="*/ 268907 w 634667"/>
              <a:gd name="connsiteY12" fmla="*/ 481031 h 503891"/>
              <a:gd name="connsiteX13" fmla="*/ 329867 w 634667"/>
              <a:gd name="connsiteY13" fmla="*/ 503891 h 503891"/>
              <a:gd name="connsiteX14" fmla="*/ 543227 w 634667"/>
              <a:gd name="connsiteY14" fmla="*/ 496271 h 503891"/>
              <a:gd name="connsiteX15" fmla="*/ 581327 w 634667"/>
              <a:gd name="connsiteY15" fmla="*/ 488651 h 503891"/>
              <a:gd name="connsiteX16" fmla="*/ 596567 w 634667"/>
              <a:gd name="connsiteY16" fmla="*/ 465791 h 503891"/>
              <a:gd name="connsiteX17" fmla="*/ 604187 w 634667"/>
              <a:gd name="connsiteY17" fmla="*/ 420071 h 503891"/>
              <a:gd name="connsiteX18" fmla="*/ 611807 w 634667"/>
              <a:gd name="connsiteY18" fmla="*/ 359111 h 503891"/>
              <a:gd name="connsiteX19" fmla="*/ 627047 w 634667"/>
              <a:gd name="connsiteY19" fmla="*/ 313391 h 503891"/>
              <a:gd name="connsiteX20" fmla="*/ 634667 w 634667"/>
              <a:gd name="connsiteY20" fmla="*/ 282911 h 503891"/>
              <a:gd name="connsiteX21" fmla="*/ 627047 w 634667"/>
              <a:gd name="connsiteY21" fmla="*/ 214331 h 503891"/>
              <a:gd name="connsiteX22" fmla="*/ 588947 w 634667"/>
              <a:gd name="connsiteY22" fmla="*/ 115271 h 503891"/>
              <a:gd name="connsiteX23" fmla="*/ 527987 w 634667"/>
              <a:gd name="connsiteY23" fmla="*/ 77171 h 503891"/>
              <a:gd name="connsiteX24" fmla="*/ 497507 w 634667"/>
              <a:gd name="connsiteY24" fmla="*/ 69551 h 503891"/>
              <a:gd name="connsiteX25" fmla="*/ 467027 w 634667"/>
              <a:gd name="connsiteY25" fmla="*/ 46691 h 503891"/>
              <a:gd name="connsiteX26" fmla="*/ 413687 w 634667"/>
              <a:gd name="connsiteY26" fmla="*/ 23831 h 503891"/>
              <a:gd name="connsiteX27" fmla="*/ 329867 w 634667"/>
              <a:gd name="connsiteY27" fmla="*/ 971 h 503891"/>
              <a:gd name="connsiteX28" fmla="*/ 93647 w 634667"/>
              <a:gd name="connsiteY28" fmla="*/ 971 h 50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34667" h="503891">
                <a:moveTo>
                  <a:pt x="337487" y="54311"/>
                </a:moveTo>
                <a:cubicBezTo>
                  <a:pt x="322247" y="49231"/>
                  <a:pt x="307475" y="42437"/>
                  <a:pt x="291767" y="39071"/>
                </a:cubicBezTo>
                <a:cubicBezTo>
                  <a:pt x="220575" y="23816"/>
                  <a:pt x="172533" y="34688"/>
                  <a:pt x="93647" y="39071"/>
                </a:cubicBezTo>
                <a:cubicBezTo>
                  <a:pt x="86027" y="44151"/>
                  <a:pt x="77822" y="48448"/>
                  <a:pt x="70787" y="54311"/>
                </a:cubicBezTo>
                <a:cubicBezTo>
                  <a:pt x="62508" y="61210"/>
                  <a:pt x="56893" y="71193"/>
                  <a:pt x="47927" y="77171"/>
                </a:cubicBezTo>
                <a:cubicBezTo>
                  <a:pt x="41244" y="81626"/>
                  <a:pt x="32687" y="82251"/>
                  <a:pt x="25067" y="84791"/>
                </a:cubicBezTo>
                <a:cubicBezTo>
                  <a:pt x="-17436" y="148546"/>
                  <a:pt x="4088" y="106426"/>
                  <a:pt x="17447" y="260051"/>
                </a:cubicBezTo>
                <a:cubicBezTo>
                  <a:pt x="18143" y="268053"/>
                  <a:pt x="21903" y="275528"/>
                  <a:pt x="25067" y="282911"/>
                </a:cubicBezTo>
                <a:cubicBezTo>
                  <a:pt x="32701" y="300723"/>
                  <a:pt x="48346" y="331167"/>
                  <a:pt x="63167" y="343871"/>
                </a:cubicBezTo>
                <a:cubicBezTo>
                  <a:pt x="89398" y="366354"/>
                  <a:pt x="118874" y="384751"/>
                  <a:pt x="146987" y="404831"/>
                </a:cubicBezTo>
                <a:cubicBezTo>
                  <a:pt x="154439" y="410154"/>
                  <a:pt x="163371" y="413595"/>
                  <a:pt x="169847" y="420071"/>
                </a:cubicBezTo>
                <a:cubicBezTo>
                  <a:pt x="184954" y="435178"/>
                  <a:pt x="202298" y="456507"/>
                  <a:pt x="223187" y="465791"/>
                </a:cubicBezTo>
                <a:cubicBezTo>
                  <a:pt x="237867" y="472315"/>
                  <a:pt x="253992" y="475065"/>
                  <a:pt x="268907" y="481031"/>
                </a:cubicBezTo>
                <a:cubicBezTo>
                  <a:pt x="335319" y="507596"/>
                  <a:pt x="263875" y="487393"/>
                  <a:pt x="329867" y="503891"/>
                </a:cubicBezTo>
                <a:cubicBezTo>
                  <a:pt x="400987" y="501351"/>
                  <a:pt x="472192" y="500576"/>
                  <a:pt x="543227" y="496271"/>
                </a:cubicBezTo>
                <a:cubicBezTo>
                  <a:pt x="556155" y="495487"/>
                  <a:pt x="570082" y="495077"/>
                  <a:pt x="581327" y="488651"/>
                </a:cubicBezTo>
                <a:cubicBezTo>
                  <a:pt x="589278" y="484107"/>
                  <a:pt x="591487" y="473411"/>
                  <a:pt x="596567" y="465791"/>
                </a:cubicBezTo>
                <a:cubicBezTo>
                  <a:pt x="599107" y="450551"/>
                  <a:pt x="602002" y="435366"/>
                  <a:pt x="604187" y="420071"/>
                </a:cubicBezTo>
                <a:cubicBezTo>
                  <a:pt x="607083" y="399799"/>
                  <a:pt x="607516" y="379135"/>
                  <a:pt x="611807" y="359111"/>
                </a:cubicBezTo>
                <a:cubicBezTo>
                  <a:pt x="615173" y="343403"/>
                  <a:pt x="623151" y="328976"/>
                  <a:pt x="627047" y="313391"/>
                </a:cubicBezTo>
                <a:lnTo>
                  <a:pt x="634667" y="282911"/>
                </a:lnTo>
                <a:cubicBezTo>
                  <a:pt x="632127" y="260051"/>
                  <a:pt x="630634" y="237050"/>
                  <a:pt x="627047" y="214331"/>
                </a:cubicBezTo>
                <a:cubicBezTo>
                  <a:pt x="618636" y="161061"/>
                  <a:pt x="626403" y="142512"/>
                  <a:pt x="588947" y="115271"/>
                </a:cubicBezTo>
                <a:cubicBezTo>
                  <a:pt x="569568" y="101177"/>
                  <a:pt x="551234" y="82983"/>
                  <a:pt x="527987" y="77171"/>
                </a:cubicBezTo>
                <a:lnTo>
                  <a:pt x="497507" y="69551"/>
                </a:lnTo>
                <a:cubicBezTo>
                  <a:pt x="487347" y="61931"/>
                  <a:pt x="478176" y="52772"/>
                  <a:pt x="467027" y="46691"/>
                </a:cubicBezTo>
                <a:cubicBezTo>
                  <a:pt x="450045" y="37428"/>
                  <a:pt x="431742" y="30775"/>
                  <a:pt x="413687" y="23831"/>
                </a:cubicBezTo>
                <a:cubicBezTo>
                  <a:pt x="396254" y="17126"/>
                  <a:pt x="351007" y="1558"/>
                  <a:pt x="329867" y="971"/>
                </a:cubicBezTo>
                <a:cubicBezTo>
                  <a:pt x="251157" y="-1215"/>
                  <a:pt x="172387" y="971"/>
                  <a:pt x="93647" y="9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ihandform 5"/>
          <p:cNvSpPr/>
          <p:nvPr/>
        </p:nvSpPr>
        <p:spPr>
          <a:xfrm>
            <a:off x="4447849" y="4084320"/>
            <a:ext cx="400531" cy="281940"/>
          </a:xfrm>
          <a:custGeom>
            <a:avLst/>
            <a:gdLst>
              <a:gd name="connsiteX0" fmla="*/ 291791 w 400531"/>
              <a:gd name="connsiteY0" fmla="*/ 83820 h 281940"/>
              <a:gd name="connsiteX1" fmla="*/ 147011 w 400531"/>
              <a:gd name="connsiteY1" fmla="*/ 15240 h 281940"/>
              <a:gd name="connsiteX2" fmla="*/ 101291 w 400531"/>
              <a:gd name="connsiteY2" fmla="*/ 0 h 281940"/>
              <a:gd name="connsiteX3" fmla="*/ 55571 w 400531"/>
              <a:gd name="connsiteY3" fmla="*/ 22860 h 281940"/>
              <a:gd name="connsiteX4" fmla="*/ 32711 w 400531"/>
              <a:gd name="connsiteY4" fmla="*/ 30480 h 281940"/>
              <a:gd name="connsiteX5" fmla="*/ 2231 w 400531"/>
              <a:gd name="connsiteY5" fmla="*/ 53340 h 281940"/>
              <a:gd name="connsiteX6" fmla="*/ 9851 w 400531"/>
              <a:gd name="connsiteY6" fmla="*/ 213360 h 281940"/>
              <a:gd name="connsiteX7" fmla="*/ 17471 w 400531"/>
              <a:gd name="connsiteY7" fmla="*/ 236220 h 281940"/>
              <a:gd name="connsiteX8" fmla="*/ 40331 w 400531"/>
              <a:gd name="connsiteY8" fmla="*/ 251460 h 281940"/>
              <a:gd name="connsiteX9" fmla="*/ 93671 w 400531"/>
              <a:gd name="connsiteY9" fmla="*/ 266700 h 281940"/>
              <a:gd name="connsiteX10" fmla="*/ 139391 w 400531"/>
              <a:gd name="connsiteY10" fmla="*/ 281940 h 281940"/>
              <a:gd name="connsiteX11" fmla="*/ 367991 w 400531"/>
              <a:gd name="connsiteY11" fmla="*/ 274320 h 281940"/>
              <a:gd name="connsiteX12" fmla="*/ 398471 w 400531"/>
              <a:gd name="connsiteY12" fmla="*/ 251460 h 281940"/>
              <a:gd name="connsiteX13" fmla="*/ 390851 w 400531"/>
              <a:gd name="connsiteY13" fmla="*/ 137160 h 281940"/>
              <a:gd name="connsiteX14" fmla="*/ 383231 w 400531"/>
              <a:gd name="connsiteY14" fmla="*/ 114300 h 281940"/>
              <a:gd name="connsiteX15" fmla="*/ 322271 w 400531"/>
              <a:gd name="connsiteY15" fmla="*/ 68580 h 281940"/>
              <a:gd name="connsiteX16" fmla="*/ 299411 w 400531"/>
              <a:gd name="connsiteY16" fmla="*/ 45720 h 281940"/>
              <a:gd name="connsiteX17" fmla="*/ 253691 w 400531"/>
              <a:gd name="connsiteY17" fmla="*/ 30480 h 281940"/>
              <a:gd name="connsiteX18" fmla="*/ 147011 w 400531"/>
              <a:gd name="connsiteY18" fmla="*/ 22860 h 28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0531" h="281940">
                <a:moveTo>
                  <a:pt x="291791" y="83820"/>
                </a:moveTo>
                <a:cubicBezTo>
                  <a:pt x="188112" y="49260"/>
                  <a:pt x="312463" y="93612"/>
                  <a:pt x="147011" y="15240"/>
                </a:cubicBezTo>
                <a:cubicBezTo>
                  <a:pt x="132493" y="8363"/>
                  <a:pt x="101291" y="0"/>
                  <a:pt x="101291" y="0"/>
                </a:cubicBezTo>
                <a:cubicBezTo>
                  <a:pt x="43832" y="19153"/>
                  <a:pt x="114657" y="-6683"/>
                  <a:pt x="55571" y="22860"/>
                </a:cubicBezTo>
                <a:cubicBezTo>
                  <a:pt x="48387" y="26452"/>
                  <a:pt x="40331" y="27940"/>
                  <a:pt x="32711" y="30480"/>
                </a:cubicBezTo>
                <a:cubicBezTo>
                  <a:pt x="22551" y="38100"/>
                  <a:pt x="3806" y="40738"/>
                  <a:pt x="2231" y="53340"/>
                </a:cubicBezTo>
                <a:cubicBezTo>
                  <a:pt x="-4393" y="106328"/>
                  <a:pt x="5416" y="160144"/>
                  <a:pt x="9851" y="213360"/>
                </a:cubicBezTo>
                <a:cubicBezTo>
                  <a:pt x="10518" y="221364"/>
                  <a:pt x="12453" y="229948"/>
                  <a:pt x="17471" y="236220"/>
                </a:cubicBezTo>
                <a:cubicBezTo>
                  <a:pt x="23192" y="243371"/>
                  <a:pt x="32140" y="247364"/>
                  <a:pt x="40331" y="251460"/>
                </a:cubicBezTo>
                <a:cubicBezTo>
                  <a:pt x="53135" y="257862"/>
                  <a:pt x="81464" y="263038"/>
                  <a:pt x="93671" y="266700"/>
                </a:cubicBezTo>
                <a:cubicBezTo>
                  <a:pt x="109058" y="271316"/>
                  <a:pt x="139391" y="281940"/>
                  <a:pt x="139391" y="281940"/>
                </a:cubicBezTo>
                <a:cubicBezTo>
                  <a:pt x="215591" y="279400"/>
                  <a:pt x="292271" y="283228"/>
                  <a:pt x="367991" y="274320"/>
                </a:cubicBezTo>
                <a:cubicBezTo>
                  <a:pt x="380604" y="272836"/>
                  <a:pt x="396383" y="263987"/>
                  <a:pt x="398471" y="251460"/>
                </a:cubicBezTo>
                <a:cubicBezTo>
                  <a:pt x="404749" y="213795"/>
                  <a:pt x="395068" y="175111"/>
                  <a:pt x="390851" y="137160"/>
                </a:cubicBezTo>
                <a:cubicBezTo>
                  <a:pt x="389964" y="129177"/>
                  <a:pt x="387686" y="120983"/>
                  <a:pt x="383231" y="114300"/>
                </a:cubicBezTo>
                <a:cubicBezTo>
                  <a:pt x="365231" y="87300"/>
                  <a:pt x="348539" y="88281"/>
                  <a:pt x="322271" y="68580"/>
                </a:cubicBezTo>
                <a:cubicBezTo>
                  <a:pt x="313650" y="62114"/>
                  <a:pt x="308831" y="50953"/>
                  <a:pt x="299411" y="45720"/>
                </a:cubicBezTo>
                <a:cubicBezTo>
                  <a:pt x="285368" y="37918"/>
                  <a:pt x="268931" y="35560"/>
                  <a:pt x="253691" y="30480"/>
                </a:cubicBezTo>
                <a:cubicBezTo>
                  <a:pt x="204325" y="14025"/>
                  <a:pt x="238863" y="22860"/>
                  <a:pt x="147011" y="228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ihandform 6"/>
          <p:cNvSpPr/>
          <p:nvPr/>
        </p:nvSpPr>
        <p:spPr>
          <a:xfrm>
            <a:off x="7414168" y="5334000"/>
            <a:ext cx="569830" cy="464820"/>
          </a:xfrm>
          <a:custGeom>
            <a:avLst/>
            <a:gdLst>
              <a:gd name="connsiteX0" fmla="*/ 525872 w 569830"/>
              <a:gd name="connsiteY0" fmla="*/ 99060 h 464820"/>
              <a:gd name="connsiteX1" fmla="*/ 495392 w 569830"/>
              <a:gd name="connsiteY1" fmla="*/ 60960 h 464820"/>
              <a:gd name="connsiteX2" fmla="*/ 381092 w 569830"/>
              <a:gd name="connsiteY2" fmla="*/ 30480 h 464820"/>
              <a:gd name="connsiteX3" fmla="*/ 350612 w 569830"/>
              <a:gd name="connsiteY3" fmla="*/ 22860 h 464820"/>
              <a:gd name="connsiteX4" fmla="*/ 282032 w 569830"/>
              <a:gd name="connsiteY4" fmla="*/ 0 h 464820"/>
              <a:gd name="connsiteX5" fmla="*/ 91532 w 569830"/>
              <a:gd name="connsiteY5" fmla="*/ 7620 h 464820"/>
              <a:gd name="connsiteX6" fmla="*/ 68672 w 569830"/>
              <a:gd name="connsiteY6" fmla="*/ 15240 h 464820"/>
              <a:gd name="connsiteX7" fmla="*/ 15332 w 569830"/>
              <a:gd name="connsiteY7" fmla="*/ 22860 h 464820"/>
              <a:gd name="connsiteX8" fmla="*/ 92 w 569830"/>
              <a:gd name="connsiteY8" fmla="*/ 68580 h 464820"/>
              <a:gd name="connsiteX9" fmla="*/ 15332 w 569830"/>
              <a:gd name="connsiteY9" fmla="*/ 213360 h 464820"/>
              <a:gd name="connsiteX10" fmla="*/ 22952 w 569830"/>
              <a:gd name="connsiteY10" fmla="*/ 251460 h 464820"/>
              <a:gd name="connsiteX11" fmla="*/ 53432 w 569830"/>
              <a:gd name="connsiteY11" fmla="*/ 327660 h 464820"/>
              <a:gd name="connsiteX12" fmla="*/ 61052 w 569830"/>
              <a:gd name="connsiteY12" fmla="*/ 358140 h 464820"/>
              <a:gd name="connsiteX13" fmla="*/ 83912 w 569830"/>
              <a:gd name="connsiteY13" fmla="*/ 388620 h 464820"/>
              <a:gd name="connsiteX14" fmla="*/ 122012 w 569830"/>
              <a:gd name="connsiteY14" fmla="*/ 434340 h 464820"/>
              <a:gd name="connsiteX15" fmla="*/ 144872 w 569830"/>
              <a:gd name="connsiteY15" fmla="*/ 449580 h 464820"/>
              <a:gd name="connsiteX16" fmla="*/ 205832 w 569830"/>
              <a:gd name="connsiteY16" fmla="*/ 464820 h 464820"/>
              <a:gd name="connsiteX17" fmla="*/ 449672 w 569830"/>
              <a:gd name="connsiteY17" fmla="*/ 457200 h 464820"/>
              <a:gd name="connsiteX18" fmla="*/ 487772 w 569830"/>
              <a:gd name="connsiteY18" fmla="*/ 441960 h 464820"/>
              <a:gd name="connsiteX19" fmla="*/ 548732 w 569830"/>
              <a:gd name="connsiteY19" fmla="*/ 434340 h 464820"/>
              <a:gd name="connsiteX20" fmla="*/ 556352 w 569830"/>
              <a:gd name="connsiteY20" fmla="*/ 411480 h 464820"/>
              <a:gd name="connsiteX21" fmla="*/ 556352 w 569830"/>
              <a:gd name="connsiteY21" fmla="*/ 160020 h 464820"/>
              <a:gd name="connsiteX22" fmla="*/ 548732 w 569830"/>
              <a:gd name="connsiteY22" fmla="*/ 137160 h 464820"/>
              <a:gd name="connsiteX23" fmla="*/ 525872 w 569830"/>
              <a:gd name="connsiteY23" fmla="*/ 60960 h 464820"/>
              <a:gd name="connsiteX24" fmla="*/ 510632 w 569830"/>
              <a:gd name="connsiteY24" fmla="*/ 38100 h 464820"/>
              <a:gd name="connsiteX25" fmla="*/ 457292 w 569830"/>
              <a:gd name="connsiteY25" fmla="*/ 22860 h 464820"/>
              <a:gd name="connsiteX26" fmla="*/ 388712 w 569830"/>
              <a:gd name="connsiteY26" fmla="*/ 45720 h 46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69830" h="464820">
                <a:moveTo>
                  <a:pt x="525872" y="99060"/>
                </a:moveTo>
                <a:cubicBezTo>
                  <a:pt x="515712" y="86360"/>
                  <a:pt x="508924" y="69982"/>
                  <a:pt x="495392" y="60960"/>
                </a:cubicBezTo>
                <a:cubicBezTo>
                  <a:pt x="457138" y="35457"/>
                  <a:pt x="423206" y="38137"/>
                  <a:pt x="381092" y="30480"/>
                </a:cubicBezTo>
                <a:cubicBezTo>
                  <a:pt x="370788" y="28607"/>
                  <a:pt x="360622" y="25940"/>
                  <a:pt x="350612" y="22860"/>
                </a:cubicBezTo>
                <a:cubicBezTo>
                  <a:pt x="327581" y="15774"/>
                  <a:pt x="282032" y="0"/>
                  <a:pt x="282032" y="0"/>
                </a:cubicBezTo>
                <a:cubicBezTo>
                  <a:pt x="218532" y="2540"/>
                  <a:pt x="154921" y="3092"/>
                  <a:pt x="91532" y="7620"/>
                </a:cubicBezTo>
                <a:cubicBezTo>
                  <a:pt x="83520" y="8192"/>
                  <a:pt x="76548" y="13665"/>
                  <a:pt x="68672" y="15240"/>
                </a:cubicBezTo>
                <a:cubicBezTo>
                  <a:pt x="51060" y="18762"/>
                  <a:pt x="33112" y="20320"/>
                  <a:pt x="15332" y="22860"/>
                </a:cubicBezTo>
                <a:cubicBezTo>
                  <a:pt x="10252" y="38100"/>
                  <a:pt x="-1140" y="52563"/>
                  <a:pt x="92" y="68580"/>
                </a:cubicBezTo>
                <a:cubicBezTo>
                  <a:pt x="7030" y="158775"/>
                  <a:pt x="3138" y="146296"/>
                  <a:pt x="15332" y="213360"/>
                </a:cubicBezTo>
                <a:cubicBezTo>
                  <a:pt x="17649" y="226103"/>
                  <a:pt x="19544" y="238965"/>
                  <a:pt x="22952" y="251460"/>
                </a:cubicBezTo>
                <a:cubicBezTo>
                  <a:pt x="50371" y="351997"/>
                  <a:pt x="24936" y="251670"/>
                  <a:pt x="53432" y="327660"/>
                </a:cubicBezTo>
                <a:cubicBezTo>
                  <a:pt x="57109" y="337466"/>
                  <a:pt x="56368" y="348773"/>
                  <a:pt x="61052" y="358140"/>
                </a:cubicBezTo>
                <a:cubicBezTo>
                  <a:pt x="66732" y="369499"/>
                  <a:pt x="76530" y="378286"/>
                  <a:pt x="83912" y="388620"/>
                </a:cubicBezTo>
                <a:cubicBezTo>
                  <a:pt x="101541" y="413301"/>
                  <a:pt x="96899" y="413412"/>
                  <a:pt x="122012" y="434340"/>
                </a:cubicBezTo>
                <a:cubicBezTo>
                  <a:pt x="129047" y="440203"/>
                  <a:pt x="136265" y="446450"/>
                  <a:pt x="144872" y="449580"/>
                </a:cubicBezTo>
                <a:cubicBezTo>
                  <a:pt x="164556" y="456738"/>
                  <a:pt x="205832" y="464820"/>
                  <a:pt x="205832" y="464820"/>
                </a:cubicBezTo>
                <a:cubicBezTo>
                  <a:pt x="287112" y="462280"/>
                  <a:pt x="368618" y="463772"/>
                  <a:pt x="449672" y="457200"/>
                </a:cubicBezTo>
                <a:cubicBezTo>
                  <a:pt x="463306" y="456095"/>
                  <a:pt x="474444" y="445036"/>
                  <a:pt x="487772" y="441960"/>
                </a:cubicBezTo>
                <a:cubicBezTo>
                  <a:pt x="507726" y="437355"/>
                  <a:pt x="528412" y="436880"/>
                  <a:pt x="548732" y="434340"/>
                </a:cubicBezTo>
                <a:cubicBezTo>
                  <a:pt x="551272" y="426720"/>
                  <a:pt x="554145" y="419203"/>
                  <a:pt x="556352" y="411480"/>
                </a:cubicBezTo>
                <a:cubicBezTo>
                  <a:pt x="581746" y="322603"/>
                  <a:pt x="565053" y="299231"/>
                  <a:pt x="556352" y="160020"/>
                </a:cubicBezTo>
                <a:cubicBezTo>
                  <a:pt x="555851" y="152003"/>
                  <a:pt x="550939" y="144883"/>
                  <a:pt x="548732" y="137160"/>
                </a:cubicBezTo>
                <a:cubicBezTo>
                  <a:pt x="543407" y="118524"/>
                  <a:pt x="534926" y="74541"/>
                  <a:pt x="525872" y="60960"/>
                </a:cubicBezTo>
                <a:cubicBezTo>
                  <a:pt x="520792" y="53340"/>
                  <a:pt x="517783" y="43821"/>
                  <a:pt x="510632" y="38100"/>
                </a:cubicBezTo>
                <a:cubicBezTo>
                  <a:pt x="505663" y="34125"/>
                  <a:pt x="459283" y="23358"/>
                  <a:pt x="457292" y="22860"/>
                </a:cubicBezTo>
                <a:cubicBezTo>
                  <a:pt x="383663" y="31041"/>
                  <a:pt x="388712" y="7479"/>
                  <a:pt x="388712" y="457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9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16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46569"/>
            <a:ext cx="3066097" cy="237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282" y="2372680"/>
            <a:ext cx="3247215" cy="251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404" y="3801429"/>
            <a:ext cx="2799514" cy="216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ihandform 4"/>
          <p:cNvSpPr/>
          <p:nvPr/>
        </p:nvSpPr>
        <p:spPr>
          <a:xfrm>
            <a:off x="612837" y="2955881"/>
            <a:ext cx="1185483" cy="648379"/>
          </a:xfrm>
          <a:custGeom>
            <a:avLst/>
            <a:gdLst>
              <a:gd name="connsiteX0" fmla="*/ 1101663 w 1185483"/>
              <a:gd name="connsiteY0" fmla="*/ 130219 h 648379"/>
              <a:gd name="connsiteX1" fmla="*/ 979743 w 1185483"/>
              <a:gd name="connsiteY1" fmla="*/ 61639 h 648379"/>
              <a:gd name="connsiteX2" fmla="*/ 934023 w 1185483"/>
              <a:gd name="connsiteY2" fmla="*/ 46399 h 648379"/>
              <a:gd name="connsiteX3" fmla="*/ 880683 w 1185483"/>
              <a:gd name="connsiteY3" fmla="*/ 23539 h 648379"/>
              <a:gd name="connsiteX4" fmla="*/ 766383 w 1185483"/>
              <a:gd name="connsiteY4" fmla="*/ 679 h 648379"/>
              <a:gd name="connsiteX5" fmla="*/ 339663 w 1185483"/>
              <a:gd name="connsiteY5" fmla="*/ 8299 h 648379"/>
              <a:gd name="connsiteX6" fmla="*/ 278703 w 1185483"/>
              <a:gd name="connsiteY6" fmla="*/ 31159 h 648379"/>
              <a:gd name="connsiteX7" fmla="*/ 156783 w 1185483"/>
              <a:gd name="connsiteY7" fmla="*/ 92119 h 648379"/>
              <a:gd name="connsiteX8" fmla="*/ 133923 w 1185483"/>
              <a:gd name="connsiteY8" fmla="*/ 130219 h 648379"/>
              <a:gd name="connsiteX9" fmla="*/ 27243 w 1185483"/>
              <a:gd name="connsiteY9" fmla="*/ 229279 h 648379"/>
              <a:gd name="connsiteX10" fmla="*/ 4383 w 1185483"/>
              <a:gd name="connsiteY10" fmla="*/ 404539 h 648379"/>
              <a:gd name="connsiteX11" fmla="*/ 50103 w 1185483"/>
              <a:gd name="connsiteY11" fmla="*/ 457879 h 648379"/>
              <a:gd name="connsiteX12" fmla="*/ 95823 w 1185483"/>
              <a:gd name="connsiteY12" fmla="*/ 488359 h 648379"/>
              <a:gd name="connsiteX13" fmla="*/ 141543 w 1185483"/>
              <a:gd name="connsiteY13" fmla="*/ 534079 h 648379"/>
              <a:gd name="connsiteX14" fmla="*/ 240603 w 1185483"/>
              <a:gd name="connsiteY14" fmla="*/ 579799 h 648379"/>
              <a:gd name="connsiteX15" fmla="*/ 316803 w 1185483"/>
              <a:gd name="connsiteY15" fmla="*/ 617899 h 648379"/>
              <a:gd name="connsiteX16" fmla="*/ 613983 w 1185483"/>
              <a:gd name="connsiteY16" fmla="*/ 648379 h 648379"/>
              <a:gd name="connsiteX17" fmla="*/ 880683 w 1185483"/>
              <a:gd name="connsiteY17" fmla="*/ 633139 h 648379"/>
              <a:gd name="connsiteX18" fmla="*/ 972123 w 1185483"/>
              <a:gd name="connsiteY18" fmla="*/ 579799 h 648379"/>
              <a:gd name="connsiteX19" fmla="*/ 1055943 w 1185483"/>
              <a:gd name="connsiteY19" fmla="*/ 511219 h 648379"/>
              <a:gd name="connsiteX20" fmla="*/ 1078803 w 1185483"/>
              <a:gd name="connsiteY20" fmla="*/ 473119 h 648379"/>
              <a:gd name="connsiteX21" fmla="*/ 1132143 w 1185483"/>
              <a:gd name="connsiteY21" fmla="*/ 427399 h 648379"/>
              <a:gd name="connsiteX22" fmla="*/ 1170243 w 1185483"/>
              <a:gd name="connsiteY22" fmla="*/ 343579 h 648379"/>
              <a:gd name="connsiteX23" fmla="*/ 1185483 w 1185483"/>
              <a:gd name="connsiteY23" fmla="*/ 214039 h 648379"/>
              <a:gd name="connsiteX24" fmla="*/ 1177863 w 1185483"/>
              <a:gd name="connsiteY24" fmla="*/ 145459 h 648379"/>
              <a:gd name="connsiteX25" fmla="*/ 1147383 w 1185483"/>
              <a:gd name="connsiteY25" fmla="*/ 99739 h 648379"/>
              <a:gd name="connsiteX26" fmla="*/ 1109283 w 1185483"/>
              <a:gd name="connsiteY26" fmla="*/ 84499 h 648379"/>
              <a:gd name="connsiteX27" fmla="*/ 1055943 w 1185483"/>
              <a:gd name="connsiteY27" fmla="*/ 69259 h 648379"/>
              <a:gd name="connsiteX28" fmla="*/ 1010223 w 1185483"/>
              <a:gd name="connsiteY28" fmla="*/ 61639 h 648379"/>
              <a:gd name="connsiteX29" fmla="*/ 918783 w 1185483"/>
              <a:gd name="connsiteY29" fmla="*/ 69259 h 6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85483" h="648379">
                <a:moveTo>
                  <a:pt x="1101663" y="130219"/>
                </a:moveTo>
                <a:cubicBezTo>
                  <a:pt x="1000264" y="89659"/>
                  <a:pt x="1153913" y="153846"/>
                  <a:pt x="979743" y="61639"/>
                </a:cubicBezTo>
                <a:cubicBezTo>
                  <a:pt x="965546" y="54123"/>
                  <a:pt x="948703" y="52923"/>
                  <a:pt x="934023" y="46399"/>
                </a:cubicBezTo>
                <a:cubicBezTo>
                  <a:pt x="866365" y="16329"/>
                  <a:pt x="961312" y="43696"/>
                  <a:pt x="880683" y="23539"/>
                </a:cubicBezTo>
                <a:cubicBezTo>
                  <a:pt x="836138" y="-6158"/>
                  <a:pt x="854379" y="679"/>
                  <a:pt x="766383" y="679"/>
                </a:cubicBezTo>
                <a:cubicBezTo>
                  <a:pt x="624120" y="679"/>
                  <a:pt x="481903" y="5759"/>
                  <a:pt x="339663" y="8299"/>
                </a:cubicBezTo>
                <a:cubicBezTo>
                  <a:pt x="283468" y="22348"/>
                  <a:pt x="334489" y="7251"/>
                  <a:pt x="278703" y="31159"/>
                </a:cubicBezTo>
                <a:cubicBezTo>
                  <a:pt x="174312" y="75898"/>
                  <a:pt x="232754" y="41472"/>
                  <a:pt x="156783" y="92119"/>
                </a:cubicBezTo>
                <a:cubicBezTo>
                  <a:pt x="149163" y="104819"/>
                  <a:pt x="143302" y="118756"/>
                  <a:pt x="133923" y="130219"/>
                </a:cubicBezTo>
                <a:cubicBezTo>
                  <a:pt x="110591" y="158736"/>
                  <a:pt x="52458" y="207216"/>
                  <a:pt x="27243" y="229279"/>
                </a:cubicBezTo>
                <a:cubicBezTo>
                  <a:pt x="373" y="296453"/>
                  <a:pt x="-5237" y="298719"/>
                  <a:pt x="4383" y="404539"/>
                </a:cubicBezTo>
                <a:cubicBezTo>
                  <a:pt x="5161" y="413098"/>
                  <a:pt x="42486" y="451955"/>
                  <a:pt x="50103" y="457879"/>
                </a:cubicBezTo>
                <a:cubicBezTo>
                  <a:pt x="64561" y="469124"/>
                  <a:pt x="82871" y="475407"/>
                  <a:pt x="95823" y="488359"/>
                </a:cubicBezTo>
                <a:cubicBezTo>
                  <a:pt x="111063" y="503599"/>
                  <a:pt x="124460" y="520938"/>
                  <a:pt x="141543" y="534079"/>
                </a:cubicBezTo>
                <a:cubicBezTo>
                  <a:pt x="194786" y="575035"/>
                  <a:pt x="186473" y="556117"/>
                  <a:pt x="240603" y="579799"/>
                </a:cubicBezTo>
                <a:cubicBezTo>
                  <a:pt x="266620" y="591181"/>
                  <a:pt x="288468" y="616010"/>
                  <a:pt x="316803" y="617899"/>
                </a:cubicBezTo>
                <a:cubicBezTo>
                  <a:pt x="492401" y="629606"/>
                  <a:pt x="393213" y="620783"/>
                  <a:pt x="613983" y="648379"/>
                </a:cubicBezTo>
                <a:cubicBezTo>
                  <a:pt x="702883" y="643299"/>
                  <a:pt x="793227" y="649886"/>
                  <a:pt x="880683" y="633139"/>
                </a:cubicBezTo>
                <a:cubicBezTo>
                  <a:pt x="915340" y="626503"/>
                  <a:pt x="944813" y="602144"/>
                  <a:pt x="972123" y="579799"/>
                </a:cubicBezTo>
                <a:cubicBezTo>
                  <a:pt x="1000063" y="556939"/>
                  <a:pt x="1037370" y="542175"/>
                  <a:pt x="1055943" y="511219"/>
                </a:cubicBezTo>
                <a:cubicBezTo>
                  <a:pt x="1063563" y="498519"/>
                  <a:pt x="1069917" y="484967"/>
                  <a:pt x="1078803" y="473119"/>
                </a:cubicBezTo>
                <a:cubicBezTo>
                  <a:pt x="1092449" y="454925"/>
                  <a:pt x="1114484" y="440643"/>
                  <a:pt x="1132143" y="427399"/>
                </a:cubicBezTo>
                <a:cubicBezTo>
                  <a:pt x="1142313" y="407058"/>
                  <a:pt x="1163773" y="367304"/>
                  <a:pt x="1170243" y="343579"/>
                </a:cubicBezTo>
                <a:cubicBezTo>
                  <a:pt x="1178583" y="312998"/>
                  <a:pt x="1183532" y="235504"/>
                  <a:pt x="1185483" y="214039"/>
                </a:cubicBezTo>
                <a:cubicBezTo>
                  <a:pt x="1182943" y="191179"/>
                  <a:pt x="1185136" y="167279"/>
                  <a:pt x="1177863" y="145459"/>
                </a:cubicBezTo>
                <a:cubicBezTo>
                  <a:pt x="1172071" y="128083"/>
                  <a:pt x="1161073" y="111908"/>
                  <a:pt x="1147383" y="99739"/>
                </a:cubicBezTo>
                <a:cubicBezTo>
                  <a:pt x="1137160" y="90652"/>
                  <a:pt x="1122090" y="89302"/>
                  <a:pt x="1109283" y="84499"/>
                </a:cubicBezTo>
                <a:cubicBezTo>
                  <a:pt x="1092683" y="78274"/>
                  <a:pt x="1073099" y="72690"/>
                  <a:pt x="1055943" y="69259"/>
                </a:cubicBezTo>
                <a:cubicBezTo>
                  <a:pt x="1040793" y="66229"/>
                  <a:pt x="1025463" y="64179"/>
                  <a:pt x="1010223" y="61639"/>
                </a:cubicBezTo>
                <a:cubicBezTo>
                  <a:pt x="928968" y="69764"/>
                  <a:pt x="959550" y="69259"/>
                  <a:pt x="918783" y="692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feil nach unten 5"/>
          <p:cNvSpPr/>
          <p:nvPr/>
        </p:nvSpPr>
        <p:spPr>
          <a:xfrm rot="10352433">
            <a:off x="1049111" y="3595784"/>
            <a:ext cx="668942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612837" y="4913950"/>
            <a:ext cx="210826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Put a path in here</a:t>
            </a:r>
          </a:p>
          <a:p>
            <a:r>
              <a:rPr lang="en-US" dirty="0" smtClean="0"/>
              <a:t>you can remember</a:t>
            </a:r>
            <a:endParaRPr lang="en-US" dirty="0"/>
          </a:p>
        </p:txBody>
      </p:sp>
      <p:sp>
        <p:nvSpPr>
          <p:cNvPr id="8" name="Freihandform 7"/>
          <p:cNvSpPr/>
          <p:nvPr/>
        </p:nvSpPr>
        <p:spPr>
          <a:xfrm>
            <a:off x="5120640" y="4503420"/>
            <a:ext cx="556260" cy="495300"/>
          </a:xfrm>
          <a:custGeom>
            <a:avLst/>
            <a:gdLst>
              <a:gd name="connsiteX0" fmla="*/ 480060 w 556260"/>
              <a:gd name="connsiteY0" fmla="*/ 60960 h 495300"/>
              <a:gd name="connsiteX1" fmla="*/ 434340 w 556260"/>
              <a:gd name="connsiteY1" fmla="*/ 38100 h 495300"/>
              <a:gd name="connsiteX2" fmla="*/ 411480 w 556260"/>
              <a:gd name="connsiteY2" fmla="*/ 22860 h 495300"/>
              <a:gd name="connsiteX3" fmla="*/ 281940 w 556260"/>
              <a:gd name="connsiteY3" fmla="*/ 0 h 495300"/>
              <a:gd name="connsiteX4" fmla="*/ 175260 w 556260"/>
              <a:gd name="connsiteY4" fmla="*/ 7620 h 495300"/>
              <a:gd name="connsiteX5" fmla="*/ 83820 w 556260"/>
              <a:gd name="connsiteY5" fmla="*/ 53340 h 495300"/>
              <a:gd name="connsiteX6" fmla="*/ 60960 w 556260"/>
              <a:gd name="connsiteY6" fmla="*/ 60960 h 495300"/>
              <a:gd name="connsiteX7" fmla="*/ 53340 w 556260"/>
              <a:gd name="connsiteY7" fmla="*/ 91440 h 495300"/>
              <a:gd name="connsiteX8" fmla="*/ 30480 w 556260"/>
              <a:gd name="connsiteY8" fmla="*/ 106680 h 495300"/>
              <a:gd name="connsiteX9" fmla="*/ 15240 w 556260"/>
              <a:gd name="connsiteY9" fmla="*/ 129540 h 495300"/>
              <a:gd name="connsiteX10" fmla="*/ 0 w 556260"/>
              <a:gd name="connsiteY10" fmla="*/ 190500 h 495300"/>
              <a:gd name="connsiteX11" fmla="*/ 7620 w 556260"/>
              <a:gd name="connsiteY11" fmla="*/ 236220 h 495300"/>
              <a:gd name="connsiteX12" fmla="*/ 22860 w 556260"/>
              <a:gd name="connsiteY12" fmla="*/ 350520 h 495300"/>
              <a:gd name="connsiteX13" fmla="*/ 38100 w 556260"/>
              <a:gd name="connsiteY13" fmla="*/ 426720 h 495300"/>
              <a:gd name="connsiteX14" fmla="*/ 60960 w 556260"/>
              <a:gd name="connsiteY14" fmla="*/ 441960 h 495300"/>
              <a:gd name="connsiteX15" fmla="*/ 91440 w 556260"/>
              <a:gd name="connsiteY15" fmla="*/ 464820 h 495300"/>
              <a:gd name="connsiteX16" fmla="*/ 152400 w 556260"/>
              <a:gd name="connsiteY16" fmla="*/ 480060 h 495300"/>
              <a:gd name="connsiteX17" fmla="*/ 213360 w 556260"/>
              <a:gd name="connsiteY17" fmla="*/ 495300 h 495300"/>
              <a:gd name="connsiteX18" fmla="*/ 297180 w 556260"/>
              <a:gd name="connsiteY18" fmla="*/ 487680 h 495300"/>
              <a:gd name="connsiteX19" fmla="*/ 320040 w 556260"/>
              <a:gd name="connsiteY19" fmla="*/ 480060 h 495300"/>
              <a:gd name="connsiteX20" fmla="*/ 373380 w 556260"/>
              <a:gd name="connsiteY20" fmla="*/ 457200 h 495300"/>
              <a:gd name="connsiteX21" fmla="*/ 403860 w 556260"/>
              <a:gd name="connsiteY21" fmla="*/ 449580 h 495300"/>
              <a:gd name="connsiteX22" fmla="*/ 457200 w 556260"/>
              <a:gd name="connsiteY22" fmla="*/ 419100 h 495300"/>
              <a:gd name="connsiteX23" fmla="*/ 480060 w 556260"/>
              <a:gd name="connsiteY23" fmla="*/ 411480 h 495300"/>
              <a:gd name="connsiteX24" fmla="*/ 533400 w 556260"/>
              <a:gd name="connsiteY24" fmla="*/ 373380 h 495300"/>
              <a:gd name="connsiteX25" fmla="*/ 541020 w 556260"/>
              <a:gd name="connsiteY25" fmla="*/ 281940 h 495300"/>
              <a:gd name="connsiteX26" fmla="*/ 548640 w 556260"/>
              <a:gd name="connsiteY26" fmla="*/ 251460 h 495300"/>
              <a:gd name="connsiteX27" fmla="*/ 556260 w 556260"/>
              <a:gd name="connsiteY27" fmla="*/ 205740 h 495300"/>
              <a:gd name="connsiteX28" fmla="*/ 548640 w 556260"/>
              <a:gd name="connsiteY28" fmla="*/ 114300 h 495300"/>
              <a:gd name="connsiteX29" fmla="*/ 533400 w 556260"/>
              <a:gd name="connsiteY29" fmla="*/ 91440 h 495300"/>
              <a:gd name="connsiteX30" fmla="*/ 525780 w 556260"/>
              <a:gd name="connsiteY30" fmla="*/ 60960 h 495300"/>
              <a:gd name="connsiteX31" fmla="*/ 502920 w 556260"/>
              <a:gd name="connsiteY31" fmla="*/ 53340 h 495300"/>
              <a:gd name="connsiteX32" fmla="*/ 464820 w 556260"/>
              <a:gd name="connsiteY32" fmla="*/ 38100 h 495300"/>
              <a:gd name="connsiteX33" fmla="*/ 419100 w 556260"/>
              <a:gd name="connsiteY33" fmla="*/ 2286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56260" h="495300">
                <a:moveTo>
                  <a:pt x="480060" y="60960"/>
                </a:moveTo>
                <a:cubicBezTo>
                  <a:pt x="464820" y="53340"/>
                  <a:pt x="449235" y="46375"/>
                  <a:pt x="434340" y="38100"/>
                </a:cubicBezTo>
                <a:cubicBezTo>
                  <a:pt x="426334" y="33652"/>
                  <a:pt x="419983" y="26261"/>
                  <a:pt x="411480" y="22860"/>
                </a:cubicBezTo>
                <a:cubicBezTo>
                  <a:pt x="363266" y="3574"/>
                  <a:pt x="335581" y="5364"/>
                  <a:pt x="281940" y="0"/>
                </a:cubicBezTo>
                <a:cubicBezTo>
                  <a:pt x="246380" y="2540"/>
                  <a:pt x="210516" y="2332"/>
                  <a:pt x="175260" y="7620"/>
                </a:cubicBezTo>
                <a:cubicBezTo>
                  <a:pt x="81038" y="21753"/>
                  <a:pt x="178395" y="21815"/>
                  <a:pt x="83820" y="53340"/>
                </a:cubicBezTo>
                <a:lnTo>
                  <a:pt x="60960" y="60960"/>
                </a:lnTo>
                <a:cubicBezTo>
                  <a:pt x="58420" y="71120"/>
                  <a:pt x="59149" y="82726"/>
                  <a:pt x="53340" y="91440"/>
                </a:cubicBezTo>
                <a:cubicBezTo>
                  <a:pt x="48260" y="99060"/>
                  <a:pt x="36956" y="100204"/>
                  <a:pt x="30480" y="106680"/>
                </a:cubicBezTo>
                <a:cubicBezTo>
                  <a:pt x="24004" y="113156"/>
                  <a:pt x="19336" y="121349"/>
                  <a:pt x="15240" y="129540"/>
                </a:cubicBezTo>
                <a:cubicBezTo>
                  <a:pt x="7430" y="145161"/>
                  <a:pt x="2898" y="176009"/>
                  <a:pt x="0" y="190500"/>
                </a:cubicBezTo>
                <a:cubicBezTo>
                  <a:pt x="2540" y="205740"/>
                  <a:pt x="5435" y="220925"/>
                  <a:pt x="7620" y="236220"/>
                </a:cubicBezTo>
                <a:cubicBezTo>
                  <a:pt x="13056" y="274271"/>
                  <a:pt x="16787" y="312566"/>
                  <a:pt x="22860" y="350520"/>
                </a:cubicBezTo>
                <a:cubicBezTo>
                  <a:pt x="26952" y="376098"/>
                  <a:pt x="28137" y="402810"/>
                  <a:pt x="38100" y="426720"/>
                </a:cubicBezTo>
                <a:cubicBezTo>
                  <a:pt x="41622" y="435174"/>
                  <a:pt x="53508" y="436637"/>
                  <a:pt x="60960" y="441960"/>
                </a:cubicBezTo>
                <a:cubicBezTo>
                  <a:pt x="71294" y="449342"/>
                  <a:pt x="79717" y="459935"/>
                  <a:pt x="91440" y="464820"/>
                </a:cubicBezTo>
                <a:cubicBezTo>
                  <a:pt x="110774" y="472876"/>
                  <a:pt x="132193" y="474549"/>
                  <a:pt x="152400" y="480060"/>
                </a:cubicBezTo>
                <a:cubicBezTo>
                  <a:pt x="216836" y="497633"/>
                  <a:pt x="120157" y="476659"/>
                  <a:pt x="213360" y="495300"/>
                </a:cubicBezTo>
                <a:cubicBezTo>
                  <a:pt x="241300" y="492760"/>
                  <a:pt x="269407" y="491648"/>
                  <a:pt x="297180" y="487680"/>
                </a:cubicBezTo>
                <a:cubicBezTo>
                  <a:pt x="305131" y="486544"/>
                  <a:pt x="312582" y="483043"/>
                  <a:pt x="320040" y="480060"/>
                </a:cubicBezTo>
                <a:cubicBezTo>
                  <a:pt x="338001" y="472876"/>
                  <a:pt x="355201" y="463811"/>
                  <a:pt x="373380" y="457200"/>
                </a:cubicBezTo>
                <a:cubicBezTo>
                  <a:pt x="383222" y="453621"/>
                  <a:pt x="393700" y="452120"/>
                  <a:pt x="403860" y="449580"/>
                </a:cubicBezTo>
                <a:cubicBezTo>
                  <a:pt x="426818" y="434275"/>
                  <a:pt x="430130" y="430701"/>
                  <a:pt x="457200" y="419100"/>
                </a:cubicBezTo>
                <a:cubicBezTo>
                  <a:pt x="464583" y="415936"/>
                  <a:pt x="472876" y="415072"/>
                  <a:pt x="480060" y="411480"/>
                </a:cubicBezTo>
                <a:cubicBezTo>
                  <a:pt x="491202" y="405909"/>
                  <a:pt x="526497" y="378557"/>
                  <a:pt x="533400" y="373380"/>
                </a:cubicBezTo>
                <a:cubicBezTo>
                  <a:pt x="535940" y="342900"/>
                  <a:pt x="537226" y="312289"/>
                  <a:pt x="541020" y="281940"/>
                </a:cubicBezTo>
                <a:cubicBezTo>
                  <a:pt x="542319" y="271548"/>
                  <a:pt x="546586" y="261729"/>
                  <a:pt x="548640" y="251460"/>
                </a:cubicBezTo>
                <a:cubicBezTo>
                  <a:pt x="551670" y="236310"/>
                  <a:pt x="553720" y="220980"/>
                  <a:pt x="556260" y="205740"/>
                </a:cubicBezTo>
                <a:cubicBezTo>
                  <a:pt x="553720" y="175260"/>
                  <a:pt x="554638" y="144292"/>
                  <a:pt x="548640" y="114300"/>
                </a:cubicBezTo>
                <a:cubicBezTo>
                  <a:pt x="546844" y="105320"/>
                  <a:pt x="537008" y="99858"/>
                  <a:pt x="533400" y="91440"/>
                </a:cubicBezTo>
                <a:cubicBezTo>
                  <a:pt x="529275" y="81814"/>
                  <a:pt x="532322" y="69138"/>
                  <a:pt x="525780" y="60960"/>
                </a:cubicBezTo>
                <a:cubicBezTo>
                  <a:pt x="520762" y="54688"/>
                  <a:pt x="510441" y="56160"/>
                  <a:pt x="502920" y="53340"/>
                </a:cubicBezTo>
                <a:cubicBezTo>
                  <a:pt x="490113" y="48537"/>
                  <a:pt x="477054" y="44217"/>
                  <a:pt x="464820" y="38100"/>
                </a:cubicBezTo>
                <a:cubicBezTo>
                  <a:pt x="425886" y="18633"/>
                  <a:pt x="459217" y="22860"/>
                  <a:pt x="419100" y="228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59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17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4" y="2612709"/>
            <a:ext cx="2976870" cy="2302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ihandform 7"/>
          <p:cNvSpPr/>
          <p:nvPr/>
        </p:nvSpPr>
        <p:spPr>
          <a:xfrm>
            <a:off x="2680309" y="4541520"/>
            <a:ext cx="832511" cy="670560"/>
          </a:xfrm>
          <a:custGeom>
            <a:avLst/>
            <a:gdLst>
              <a:gd name="connsiteX0" fmla="*/ 596291 w 832511"/>
              <a:gd name="connsiteY0" fmla="*/ 60960 h 670560"/>
              <a:gd name="connsiteX1" fmla="*/ 512471 w 832511"/>
              <a:gd name="connsiteY1" fmla="*/ 15240 h 670560"/>
              <a:gd name="connsiteX2" fmla="*/ 451511 w 832511"/>
              <a:gd name="connsiteY2" fmla="*/ 0 h 670560"/>
              <a:gd name="connsiteX3" fmla="*/ 245771 w 832511"/>
              <a:gd name="connsiteY3" fmla="*/ 15240 h 670560"/>
              <a:gd name="connsiteX4" fmla="*/ 215291 w 832511"/>
              <a:gd name="connsiteY4" fmla="*/ 22860 h 670560"/>
              <a:gd name="connsiteX5" fmla="*/ 177191 w 832511"/>
              <a:gd name="connsiteY5" fmla="*/ 30480 h 670560"/>
              <a:gd name="connsiteX6" fmla="*/ 116231 w 832511"/>
              <a:gd name="connsiteY6" fmla="*/ 45720 h 670560"/>
              <a:gd name="connsiteX7" fmla="*/ 85751 w 832511"/>
              <a:gd name="connsiteY7" fmla="*/ 68580 h 670560"/>
              <a:gd name="connsiteX8" fmla="*/ 55271 w 832511"/>
              <a:gd name="connsiteY8" fmla="*/ 83820 h 670560"/>
              <a:gd name="connsiteX9" fmla="*/ 32411 w 832511"/>
              <a:gd name="connsiteY9" fmla="*/ 99060 h 670560"/>
              <a:gd name="connsiteX10" fmla="*/ 1931 w 832511"/>
              <a:gd name="connsiteY10" fmla="*/ 152400 h 670560"/>
              <a:gd name="connsiteX11" fmla="*/ 24791 w 832511"/>
              <a:gd name="connsiteY11" fmla="*/ 297180 h 670560"/>
              <a:gd name="connsiteX12" fmla="*/ 78131 w 832511"/>
              <a:gd name="connsiteY12" fmla="*/ 388620 h 670560"/>
              <a:gd name="connsiteX13" fmla="*/ 100991 w 832511"/>
              <a:gd name="connsiteY13" fmla="*/ 411480 h 670560"/>
              <a:gd name="connsiteX14" fmla="*/ 116231 w 832511"/>
              <a:gd name="connsiteY14" fmla="*/ 441960 h 670560"/>
              <a:gd name="connsiteX15" fmla="*/ 146711 w 832511"/>
              <a:gd name="connsiteY15" fmla="*/ 464820 h 670560"/>
              <a:gd name="connsiteX16" fmla="*/ 207671 w 832511"/>
              <a:gd name="connsiteY16" fmla="*/ 510540 h 670560"/>
              <a:gd name="connsiteX17" fmla="*/ 299111 w 832511"/>
              <a:gd name="connsiteY17" fmla="*/ 586740 h 670560"/>
              <a:gd name="connsiteX18" fmla="*/ 321971 w 832511"/>
              <a:gd name="connsiteY18" fmla="*/ 601980 h 670560"/>
              <a:gd name="connsiteX19" fmla="*/ 344831 w 832511"/>
              <a:gd name="connsiteY19" fmla="*/ 624840 h 670560"/>
              <a:gd name="connsiteX20" fmla="*/ 405791 w 832511"/>
              <a:gd name="connsiteY20" fmla="*/ 647700 h 670560"/>
              <a:gd name="connsiteX21" fmla="*/ 481991 w 832511"/>
              <a:gd name="connsiteY21" fmla="*/ 662940 h 670560"/>
              <a:gd name="connsiteX22" fmla="*/ 504851 w 832511"/>
              <a:gd name="connsiteY22" fmla="*/ 670560 h 670560"/>
              <a:gd name="connsiteX23" fmla="*/ 748691 w 832511"/>
              <a:gd name="connsiteY23" fmla="*/ 655320 h 670560"/>
              <a:gd name="connsiteX24" fmla="*/ 779171 w 832511"/>
              <a:gd name="connsiteY24" fmla="*/ 640080 h 670560"/>
              <a:gd name="connsiteX25" fmla="*/ 824891 w 832511"/>
              <a:gd name="connsiteY25" fmla="*/ 563880 h 670560"/>
              <a:gd name="connsiteX26" fmla="*/ 832511 w 832511"/>
              <a:gd name="connsiteY26" fmla="*/ 525780 h 670560"/>
              <a:gd name="connsiteX27" fmla="*/ 802031 w 832511"/>
              <a:gd name="connsiteY27" fmla="*/ 281940 h 670560"/>
              <a:gd name="connsiteX28" fmla="*/ 786791 w 832511"/>
              <a:gd name="connsiteY28" fmla="*/ 220980 h 670560"/>
              <a:gd name="connsiteX29" fmla="*/ 741071 w 832511"/>
              <a:gd name="connsiteY29" fmla="*/ 167640 h 670560"/>
              <a:gd name="connsiteX30" fmla="*/ 718211 w 832511"/>
              <a:gd name="connsiteY30" fmla="*/ 137160 h 670560"/>
              <a:gd name="connsiteX31" fmla="*/ 657251 w 832511"/>
              <a:gd name="connsiteY31" fmla="*/ 129540 h 670560"/>
              <a:gd name="connsiteX32" fmla="*/ 611531 w 832511"/>
              <a:gd name="connsiteY32" fmla="*/ 106680 h 670560"/>
              <a:gd name="connsiteX33" fmla="*/ 588671 w 832511"/>
              <a:gd name="connsiteY33" fmla="*/ 99060 h 670560"/>
              <a:gd name="connsiteX34" fmla="*/ 558191 w 832511"/>
              <a:gd name="connsiteY34" fmla="*/ 83820 h 670560"/>
              <a:gd name="connsiteX35" fmla="*/ 527711 w 832511"/>
              <a:gd name="connsiteY35" fmla="*/ 8382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32511" h="670560">
                <a:moveTo>
                  <a:pt x="596291" y="60960"/>
                </a:moveTo>
                <a:cubicBezTo>
                  <a:pt x="536120" y="10817"/>
                  <a:pt x="572963" y="29200"/>
                  <a:pt x="512471" y="15240"/>
                </a:cubicBezTo>
                <a:cubicBezTo>
                  <a:pt x="492062" y="10530"/>
                  <a:pt x="451511" y="0"/>
                  <a:pt x="451511" y="0"/>
                </a:cubicBezTo>
                <a:cubicBezTo>
                  <a:pt x="382931" y="5080"/>
                  <a:pt x="314219" y="8616"/>
                  <a:pt x="245771" y="15240"/>
                </a:cubicBezTo>
                <a:cubicBezTo>
                  <a:pt x="235347" y="16249"/>
                  <a:pt x="225514" y="20588"/>
                  <a:pt x="215291" y="22860"/>
                </a:cubicBezTo>
                <a:cubicBezTo>
                  <a:pt x="202648" y="25670"/>
                  <a:pt x="189756" y="27339"/>
                  <a:pt x="177191" y="30480"/>
                </a:cubicBezTo>
                <a:cubicBezTo>
                  <a:pt x="83466" y="53911"/>
                  <a:pt x="256662" y="17634"/>
                  <a:pt x="116231" y="45720"/>
                </a:cubicBezTo>
                <a:cubicBezTo>
                  <a:pt x="106071" y="53340"/>
                  <a:pt x="96521" y="61849"/>
                  <a:pt x="85751" y="68580"/>
                </a:cubicBezTo>
                <a:cubicBezTo>
                  <a:pt x="76118" y="74600"/>
                  <a:pt x="65134" y="78184"/>
                  <a:pt x="55271" y="83820"/>
                </a:cubicBezTo>
                <a:cubicBezTo>
                  <a:pt x="47320" y="88364"/>
                  <a:pt x="40031" y="93980"/>
                  <a:pt x="32411" y="99060"/>
                </a:cubicBezTo>
                <a:cubicBezTo>
                  <a:pt x="25987" y="108697"/>
                  <a:pt x="2517" y="141853"/>
                  <a:pt x="1931" y="152400"/>
                </a:cubicBezTo>
                <a:cubicBezTo>
                  <a:pt x="-3381" y="248012"/>
                  <a:pt x="1646" y="235461"/>
                  <a:pt x="24791" y="297180"/>
                </a:cubicBezTo>
                <a:cubicBezTo>
                  <a:pt x="39960" y="337631"/>
                  <a:pt x="31852" y="342341"/>
                  <a:pt x="78131" y="388620"/>
                </a:cubicBezTo>
                <a:cubicBezTo>
                  <a:pt x="85751" y="396240"/>
                  <a:pt x="94727" y="402711"/>
                  <a:pt x="100991" y="411480"/>
                </a:cubicBezTo>
                <a:cubicBezTo>
                  <a:pt x="107593" y="420723"/>
                  <a:pt x="108839" y="433335"/>
                  <a:pt x="116231" y="441960"/>
                </a:cubicBezTo>
                <a:cubicBezTo>
                  <a:pt x="124496" y="451603"/>
                  <a:pt x="137068" y="456555"/>
                  <a:pt x="146711" y="464820"/>
                </a:cubicBezTo>
                <a:cubicBezTo>
                  <a:pt x="198562" y="509264"/>
                  <a:pt x="134880" y="466865"/>
                  <a:pt x="207671" y="510540"/>
                </a:cubicBezTo>
                <a:cubicBezTo>
                  <a:pt x="239874" y="558844"/>
                  <a:pt x="216206" y="529344"/>
                  <a:pt x="299111" y="586740"/>
                </a:cubicBezTo>
                <a:cubicBezTo>
                  <a:pt x="306641" y="591953"/>
                  <a:pt x="315495" y="595504"/>
                  <a:pt x="321971" y="601980"/>
                </a:cubicBezTo>
                <a:cubicBezTo>
                  <a:pt x="329591" y="609600"/>
                  <a:pt x="336062" y="618576"/>
                  <a:pt x="344831" y="624840"/>
                </a:cubicBezTo>
                <a:cubicBezTo>
                  <a:pt x="368506" y="641750"/>
                  <a:pt x="379201" y="640103"/>
                  <a:pt x="405791" y="647700"/>
                </a:cubicBezTo>
                <a:cubicBezTo>
                  <a:pt x="458989" y="662900"/>
                  <a:pt x="390961" y="649936"/>
                  <a:pt x="481991" y="662940"/>
                </a:cubicBezTo>
                <a:cubicBezTo>
                  <a:pt x="489611" y="665480"/>
                  <a:pt x="496819" y="670560"/>
                  <a:pt x="504851" y="670560"/>
                </a:cubicBezTo>
                <a:cubicBezTo>
                  <a:pt x="654932" y="670560"/>
                  <a:pt x="648934" y="669571"/>
                  <a:pt x="748691" y="655320"/>
                </a:cubicBezTo>
                <a:cubicBezTo>
                  <a:pt x="758851" y="650240"/>
                  <a:pt x="770622" y="647560"/>
                  <a:pt x="779171" y="640080"/>
                </a:cubicBezTo>
                <a:cubicBezTo>
                  <a:pt x="803666" y="618647"/>
                  <a:pt x="815831" y="594080"/>
                  <a:pt x="824891" y="563880"/>
                </a:cubicBezTo>
                <a:cubicBezTo>
                  <a:pt x="828613" y="551475"/>
                  <a:pt x="829971" y="538480"/>
                  <a:pt x="832511" y="525780"/>
                </a:cubicBezTo>
                <a:cubicBezTo>
                  <a:pt x="818563" y="204973"/>
                  <a:pt x="845559" y="456051"/>
                  <a:pt x="802031" y="281940"/>
                </a:cubicBezTo>
                <a:cubicBezTo>
                  <a:pt x="796951" y="261620"/>
                  <a:pt x="794847" y="240314"/>
                  <a:pt x="786791" y="220980"/>
                </a:cubicBezTo>
                <a:cubicBezTo>
                  <a:pt x="777757" y="199299"/>
                  <a:pt x="755693" y="184699"/>
                  <a:pt x="741071" y="167640"/>
                </a:cubicBezTo>
                <a:cubicBezTo>
                  <a:pt x="732806" y="157997"/>
                  <a:pt x="729773" y="142415"/>
                  <a:pt x="718211" y="137160"/>
                </a:cubicBezTo>
                <a:cubicBezTo>
                  <a:pt x="699568" y="128686"/>
                  <a:pt x="677571" y="132080"/>
                  <a:pt x="657251" y="129540"/>
                </a:cubicBezTo>
                <a:cubicBezTo>
                  <a:pt x="599792" y="110387"/>
                  <a:pt x="670617" y="136223"/>
                  <a:pt x="611531" y="106680"/>
                </a:cubicBezTo>
                <a:cubicBezTo>
                  <a:pt x="604347" y="103088"/>
                  <a:pt x="596054" y="102224"/>
                  <a:pt x="588671" y="99060"/>
                </a:cubicBezTo>
                <a:cubicBezTo>
                  <a:pt x="578230" y="94585"/>
                  <a:pt x="569211" y="86575"/>
                  <a:pt x="558191" y="83820"/>
                </a:cubicBezTo>
                <a:cubicBezTo>
                  <a:pt x="548334" y="81356"/>
                  <a:pt x="537871" y="83820"/>
                  <a:pt x="527711" y="838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707" y="3478531"/>
            <a:ext cx="3262611" cy="252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8" descr="Bildergebnis für who got time for that"/>
          <p:cNvSpPr>
            <a:spLocks noChangeAspect="1" noChangeArrowheads="1"/>
          </p:cNvSpPr>
          <p:nvPr/>
        </p:nvSpPr>
        <p:spPr bwMode="auto">
          <a:xfrm>
            <a:off x="155575" y="-1508125"/>
            <a:ext cx="4572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Bildergebnis für who got time for that"/>
          <p:cNvSpPr>
            <a:spLocks noChangeAspect="1" noChangeArrowheads="1"/>
          </p:cNvSpPr>
          <p:nvPr/>
        </p:nvSpPr>
        <p:spPr bwMode="auto">
          <a:xfrm>
            <a:off x="307975" y="-1355725"/>
            <a:ext cx="4572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2" descr="http://brotherswithnogame.com/blog/wp-content/uploads/2013/03/anbg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780" y="1657350"/>
            <a:ext cx="2644140" cy="1817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reihandform 12"/>
          <p:cNvSpPr/>
          <p:nvPr/>
        </p:nvSpPr>
        <p:spPr>
          <a:xfrm>
            <a:off x="5364480" y="4366260"/>
            <a:ext cx="1874520" cy="830580"/>
          </a:xfrm>
          <a:custGeom>
            <a:avLst/>
            <a:gdLst>
              <a:gd name="connsiteX0" fmla="*/ 1165860 w 1874520"/>
              <a:gd name="connsiteY0" fmla="*/ 83820 h 830580"/>
              <a:gd name="connsiteX1" fmla="*/ 1112520 w 1874520"/>
              <a:gd name="connsiteY1" fmla="*/ 68580 h 830580"/>
              <a:gd name="connsiteX2" fmla="*/ 1043940 w 1874520"/>
              <a:gd name="connsiteY2" fmla="*/ 38100 h 830580"/>
              <a:gd name="connsiteX3" fmla="*/ 982980 w 1874520"/>
              <a:gd name="connsiteY3" fmla="*/ 0 h 830580"/>
              <a:gd name="connsiteX4" fmla="*/ 868680 w 1874520"/>
              <a:gd name="connsiteY4" fmla="*/ 15240 h 830580"/>
              <a:gd name="connsiteX5" fmla="*/ 807720 w 1874520"/>
              <a:gd name="connsiteY5" fmla="*/ 38100 h 830580"/>
              <a:gd name="connsiteX6" fmla="*/ 784860 w 1874520"/>
              <a:gd name="connsiteY6" fmla="*/ 53340 h 830580"/>
              <a:gd name="connsiteX7" fmla="*/ 739140 w 1874520"/>
              <a:gd name="connsiteY7" fmla="*/ 76200 h 830580"/>
              <a:gd name="connsiteX8" fmla="*/ 662940 w 1874520"/>
              <a:gd name="connsiteY8" fmla="*/ 68580 h 830580"/>
              <a:gd name="connsiteX9" fmla="*/ 563880 w 1874520"/>
              <a:gd name="connsiteY9" fmla="*/ 83820 h 830580"/>
              <a:gd name="connsiteX10" fmla="*/ 502920 w 1874520"/>
              <a:gd name="connsiteY10" fmla="*/ 121920 h 830580"/>
              <a:gd name="connsiteX11" fmla="*/ 464820 w 1874520"/>
              <a:gd name="connsiteY11" fmla="*/ 152400 h 830580"/>
              <a:gd name="connsiteX12" fmla="*/ 434340 w 1874520"/>
              <a:gd name="connsiteY12" fmla="*/ 167640 h 830580"/>
              <a:gd name="connsiteX13" fmla="*/ 411480 w 1874520"/>
              <a:gd name="connsiteY13" fmla="*/ 182880 h 830580"/>
              <a:gd name="connsiteX14" fmla="*/ 365760 w 1874520"/>
              <a:gd name="connsiteY14" fmla="*/ 175260 h 830580"/>
              <a:gd name="connsiteX15" fmla="*/ 335280 w 1874520"/>
              <a:gd name="connsiteY15" fmla="*/ 167640 h 830580"/>
              <a:gd name="connsiteX16" fmla="*/ 243840 w 1874520"/>
              <a:gd name="connsiteY16" fmla="*/ 213360 h 830580"/>
              <a:gd name="connsiteX17" fmla="*/ 228600 w 1874520"/>
              <a:gd name="connsiteY17" fmla="*/ 236220 h 830580"/>
              <a:gd name="connsiteX18" fmla="*/ 205740 w 1874520"/>
              <a:gd name="connsiteY18" fmla="*/ 251460 h 830580"/>
              <a:gd name="connsiteX19" fmla="*/ 182880 w 1874520"/>
              <a:gd name="connsiteY19" fmla="*/ 274320 h 830580"/>
              <a:gd name="connsiteX20" fmla="*/ 129540 w 1874520"/>
              <a:gd name="connsiteY20" fmla="*/ 320040 h 830580"/>
              <a:gd name="connsiteX21" fmla="*/ 106680 w 1874520"/>
              <a:gd name="connsiteY21" fmla="*/ 350520 h 830580"/>
              <a:gd name="connsiteX22" fmla="*/ 68580 w 1874520"/>
              <a:gd name="connsiteY22" fmla="*/ 381000 h 830580"/>
              <a:gd name="connsiteX23" fmla="*/ 22860 w 1874520"/>
              <a:gd name="connsiteY23" fmla="*/ 441960 h 830580"/>
              <a:gd name="connsiteX24" fmla="*/ 7620 w 1874520"/>
              <a:gd name="connsiteY24" fmla="*/ 464820 h 830580"/>
              <a:gd name="connsiteX25" fmla="*/ 0 w 1874520"/>
              <a:gd name="connsiteY25" fmla="*/ 487680 h 830580"/>
              <a:gd name="connsiteX26" fmla="*/ 30480 w 1874520"/>
              <a:gd name="connsiteY26" fmla="*/ 533400 h 830580"/>
              <a:gd name="connsiteX27" fmla="*/ 53340 w 1874520"/>
              <a:gd name="connsiteY27" fmla="*/ 541020 h 830580"/>
              <a:gd name="connsiteX28" fmla="*/ 76200 w 1874520"/>
              <a:gd name="connsiteY28" fmla="*/ 571500 h 830580"/>
              <a:gd name="connsiteX29" fmla="*/ 114300 w 1874520"/>
              <a:gd name="connsiteY29" fmla="*/ 594360 h 830580"/>
              <a:gd name="connsiteX30" fmla="*/ 160020 w 1874520"/>
              <a:gd name="connsiteY30" fmla="*/ 624840 h 830580"/>
              <a:gd name="connsiteX31" fmla="*/ 190500 w 1874520"/>
              <a:gd name="connsiteY31" fmla="*/ 670560 h 830580"/>
              <a:gd name="connsiteX32" fmla="*/ 213360 w 1874520"/>
              <a:gd name="connsiteY32" fmla="*/ 693420 h 830580"/>
              <a:gd name="connsiteX33" fmla="*/ 220980 w 1874520"/>
              <a:gd name="connsiteY33" fmla="*/ 716280 h 830580"/>
              <a:gd name="connsiteX34" fmla="*/ 281940 w 1874520"/>
              <a:gd name="connsiteY34" fmla="*/ 754380 h 830580"/>
              <a:gd name="connsiteX35" fmla="*/ 327660 w 1874520"/>
              <a:gd name="connsiteY35" fmla="*/ 762000 h 830580"/>
              <a:gd name="connsiteX36" fmla="*/ 365760 w 1874520"/>
              <a:gd name="connsiteY36" fmla="*/ 769620 h 830580"/>
              <a:gd name="connsiteX37" fmla="*/ 548640 w 1874520"/>
              <a:gd name="connsiteY37" fmla="*/ 754380 h 830580"/>
              <a:gd name="connsiteX38" fmla="*/ 792480 w 1874520"/>
              <a:gd name="connsiteY38" fmla="*/ 769620 h 830580"/>
              <a:gd name="connsiteX39" fmla="*/ 906780 w 1874520"/>
              <a:gd name="connsiteY39" fmla="*/ 784860 h 830580"/>
              <a:gd name="connsiteX40" fmla="*/ 937260 w 1874520"/>
              <a:gd name="connsiteY40" fmla="*/ 792480 h 830580"/>
              <a:gd name="connsiteX41" fmla="*/ 960120 w 1874520"/>
              <a:gd name="connsiteY41" fmla="*/ 800100 h 830580"/>
              <a:gd name="connsiteX42" fmla="*/ 1219200 w 1874520"/>
              <a:gd name="connsiteY42" fmla="*/ 807720 h 830580"/>
              <a:gd name="connsiteX43" fmla="*/ 1242060 w 1874520"/>
              <a:gd name="connsiteY43" fmla="*/ 815340 h 830580"/>
              <a:gd name="connsiteX44" fmla="*/ 1310640 w 1874520"/>
              <a:gd name="connsiteY44" fmla="*/ 830580 h 830580"/>
              <a:gd name="connsiteX45" fmla="*/ 1524000 w 1874520"/>
              <a:gd name="connsiteY45" fmla="*/ 800100 h 830580"/>
              <a:gd name="connsiteX46" fmla="*/ 1592580 w 1874520"/>
              <a:gd name="connsiteY46" fmla="*/ 731520 h 830580"/>
              <a:gd name="connsiteX47" fmla="*/ 1645920 w 1874520"/>
              <a:gd name="connsiteY47" fmla="*/ 716280 h 830580"/>
              <a:gd name="connsiteX48" fmla="*/ 1722120 w 1874520"/>
              <a:gd name="connsiteY48" fmla="*/ 670560 h 830580"/>
              <a:gd name="connsiteX49" fmla="*/ 1783080 w 1874520"/>
              <a:gd name="connsiteY49" fmla="*/ 655320 h 830580"/>
              <a:gd name="connsiteX50" fmla="*/ 1813560 w 1874520"/>
              <a:gd name="connsiteY50" fmla="*/ 647700 h 830580"/>
              <a:gd name="connsiteX51" fmla="*/ 1859280 w 1874520"/>
              <a:gd name="connsiteY51" fmla="*/ 594360 h 830580"/>
              <a:gd name="connsiteX52" fmla="*/ 1866900 w 1874520"/>
              <a:gd name="connsiteY52" fmla="*/ 487680 h 830580"/>
              <a:gd name="connsiteX53" fmla="*/ 1874520 w 1874520"/>
              <a:gd name="connsiteY53" fmla="*/ 304800 h 830580"/>
              <a:gd name="connsiteX54" fmla="*/ 1866900 w 1874520"/>
              <a:gd name="connsiteY54" fmla="*/ 175260 h 830580"/>
              <a:gd name="connsiteX55" fmla="*/ 1844040 w 1874520"/>
              <a:gd name="connsiteY55" fmla="*/ 167640 h 830580"/>
              <a:gd name="connsiteX56" fmla="*/ 1790700 w 1874520"/>
              <a:gd name="connsiteY56" fmla="*/ 152400 h 830580"/>
              <a:gd name="connsiteX57" fmla="*/ 1623060 w 1874520"/>
              <a:gd name="connsiteY57" fmla="*/ 137160 h 830580"/>
              <a:gd name="connsiteX58" fmla="*/ 1592580 w 1874520"/>
              <a:gd name="connsiteY58" fmla="*/ 129540 h 830580"/>
              <a:gd name="connsiteX59" fmla="*/ 1539240 w 1874520"/>
              <a:gd name="connsiteY59" fmla="*/ 114300 h 830580"/>
              <a:gd name="connsiteX60" fmla="*/ 1455420 w 1874520"/>
              <a:gd name="connsiteY60" fmla="*/ 106680 h 830580"/>
              <a:gd name="connsiteX61" fmla="*/ 1303020 w 1874520"/>
              <a:gd name="connsiteY61" fmla="*/ 76200 h 830580"/>
              <a:gd name="connsiteX62" fmla="*/ 754380 w 1874520"/>
              <a:gd name="connsiteY62" fmla="*/ 68580 h 83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874520" h="830580">
                <a:moveTo>
                  <a:pt x="1165860" y="83820"/>
                </a:moveTo>
                <a:cubicBezTo>
                  <a:pt x="1148080" y="78740"/>
                  <a:pt x="1129834" y="75073"/>
                  <a:pt x="1112520" y="68580"/>
                </a:cubicBezTo>
                <a:cubicBezTo>
                  <a:pt x="1089097" y="59796"/>
                  <a:pt x="1066315" y="49288"/>
                  <a:pt x="1043940" y="38100"/>
                </a:cubicBezTo>
                <a:cubicBezTo>
                  <a:pt x="1025559" y="28909"/>
                  <a:pt x="1001114" y="12089"/>
                  <a:pt x="982980" y="0"/>
                </a:cubicBezTo>
                <a:cubicBezTo>
                  <a:pt x="949963" y="3669"/>
                  <a:pt x="902884" y="7639"/>
                  <a:pt x="868680" y="15240"/>
                </a:cubicBezTo>
                <a:cubicBezTo>
                  <a:pt x="856809" y="17878"/>
                  <a:pt x="812466" y="35727"/>
                  <a:pt x="807720" y="38100"/>
                </a:cubicBezTo>
                <a:cubicBezTo>
                  <a:pt x="799529" y="42196"/>
                  <a:pt x="792866" y="48892"/>
                  <a:pt x="784860" y="53340"/>
                </a:cubicBezTo>
                <a:cubicBezTo>
                  <a:pt x="769965" y="61615"/>
                  <a:pt x="754380" y="68580"/>
                  <a:pt x="739140" y="76200"/>
                </a:cubicBezTo>
                <a:cubicBezTo>
                  <a:pt x="713740" y="73660"/>
                  <a:pt x="688467" y="68580"/>
                  <a:pt x="662940" y="68580"/>
                </a:cubicBezTo>
                <a:cubicBezTo>
                  <a:pt x="619057" y="68580"/>
                  <a:pt x="600689" y="74618"/>
                  <a:pt x="563880" y="83820"/>
                </a:cubicBezTo>
                <a:cubicBezTo>
                  <a:pt x="543560" y="96520"/>
                  <a:pt x="522622" y="108280"/>
                  <a:pt x="502920" y="121920"/>
                </a:cubicBezTo>
                <a:cubicBezTo>
                  <a:pt x="489548" y="131178"/>
                  <a:pt x="478352" y="143378"/>
                  <a:pt x="464820" y="152400"/>
                </a:cubicBezTo>
                <a:cubicBezTo>
                  <a:pt x="455369" y="158701"/>
                  <a:pt x="444203" y="162004"/>
                  <a:pt x="434340" y="167640"/>
                </a:cubicBezTo>
                <a:cubicBezTo>
                  <a:pt x="426389" y="172184"/>
                  <a:pt x="419100" y="177800"/>
                  <a:pt x="411480" y="182880"/>
                </a:cubicBezTo>
                <a:cubicBezTo>
                  <a:pt x="396240" y="180340"/>
                  <a:pt x="380910" y="178290"/>
                  <a:pt x="365760" y="175260"/>
                </a:cubicBezTo>
                <a:cubicBezTo>
                  <a:pt x="355491" y="173206"/>
                  <a:pt x="345610" y="165918"/>
                  <a:pt x="335280" y="167640"/>
                </a:cubicBezTo>
                <a:cubicBezTo>
                  <a:pt x="305167" y="172659"/>
                  <a:pt x="266671" y="190529"/>
                  <a:pt x="243840" y="213360"/>
                </a:cubicBezTo>
                <a:cubicBezTo>
                  <a:pt x="237364" y="219836"/>
                  <a:pt x="235076" y="229744"/>
                  <a:pt x="228600" y="236220"/>
                </a:cubicBezTo>
                <a:cubicBezTo>
                  <a:pt x="222124" y="242696"/>
                  <a:pt x="212775" y="245597"/>
                  <a:pt x="205740" y="251460"/>
                </a:cubicBezTo>
                <a:cubicBezTo>
                  <a:pt x="197461" y="258359"/>
                  <a:pt x="190890" y="267111"/>
                  <a:pt x="182880" y="274320"/>
                </a:cubicBezTo>
                <a:cubicBezTo>
                  <a:pt x="165474" y="289986"/>
                  <a:pt x="146099" y="303481"/>
                  <a:pt x="129540" y="320040"/>
                </a:cubicBezTo>
                <a:cubicBezTo>
                  <a:pt x="120560" y="329020"/>
                  <a:pt x="115660" y="341540"/>
                  <a:pt x="106680" y="350520"/>
                </a:cubicBezTo>
                <a:cubicBezTo>
                  <a:pt x="95180" y="362020"/>
                  <a:pt x="79570" y="369011"/>
                  <a:pt x="68580" y="381000"/>
                </a:cubicBezTo>
                <a:cubicBezTo>
                  <a:pt x="51417" y="399724"/>
                  <a:pt x="36949" y="420826"/>
                  <a:pt x="22860" y="441960"/>
                </a:cubicBezTo>
                <a:cubicBezTo>
                  <a:pt x="17780" y="449580"/>
                  <a:pt x="11716" y="456629"/>
                  <a:pt x="7620" y="464820"/>
                </a:cubicBezTo>
                <a:cubicBezTo>
                  <a:pt x="4028" y="472004"/>
                  <a:pt x="2540" y="480060"/>
                  <a:pt x="0" y="487680"/>
                </a:cubicBezTo>
                <a:cubicBezTo>
                  <a:pt x="10160" y="502920"/>
                  <a:pt x="17528" y="520448"/>
                  <a:pt x="30480" y="533400"/>
                </a:cubicBezTo>
                <a:cubicBezTo>
                  <a:pt x="36160" y="539080"/>
                  <a:pt x="47170" y="535878"/>
                  <a:pt x="53340" y="541020"/>
                </a:cubicBezTo>
                <a:cubicBezTo>
                  <a:pt x="63096" y="549150"/>
                  <a:pt x="66642" y="563137"/>
                  <a:pt x="76200" y="571500"/>
                </a:cubicBezTo>
                <a:cubicBezTo>
                  <a:pt x="87346" y="581253"/>
                  <a:pt x="101805" y="586409"/>
                  <a:pt x="114300" y="594360"/>
                </a:cubicBezTo>
                <a:cubicBezTo>
                  <a:pt x="129753" y="604194"/>
                  <a:pt x="144780" y="614680"/>
                  <a:pt x="160020" y="624840"/>
                </a:cubicBezTo>
                <a:cubicBezTo>
                  <a:pt x="170180" y="640080"/>
                  <a:pt x="179255" y="656102"/>
                  <a:pt x="190500" y="670560"/>
                </a:cubicBezTo>
                <a:cubicBezTo>
                  <a:pt x="197116" y="679066"/>
                  <a:pt x="207382" y="684454"/>
                  <a:pt x="213360" y="693420"/>
                </a:cubicBezTo>
                <a:cubicBezTo>
                  <a:pt x="217815" y="700103"/>
                  <a:pt x="215838" y="710110"/>
                  <a:pt x="220980" y="716280"/>
                </a:cubicBezTo>
                <a:cubicBezTo>
                  <a:pt x="230369" y="727546"/>
                  <a:pt x="267093" y="749926"/>
                  <a:pt x="281940" y="754380"/>
                </a:cubicBezTo>
                <a:cubicBezTo>
                  <a:pt x="296739" y="758820"/>
                  <a:pt x="312459" y="759236"/>
                  <a:pt x="327660" y="762000"/>
                </a:cubicBezTo>
                <a:cubicBezTo>
                  <a:pt x="340403" y="764317"/>
                  <a:pt x="353060" y="767080"/>
                  <a:pt x="365760" y="769620"/>
                </a:cubicBezTo>
                <a:cubicBezTo>
                  <a:pt x="426720" y="764540"/>
                  <a:pt x="487483" y="755709"/>
                  <a:pt x="548640" y="754380"/>
                </a:cubicBezTo>
                <a:cubicBezTo>
                  <a:pt x="635177" y="752499"/>
                  <a:pt x="709267" y="761299"/>
                  <a:pt x="792480" y="769620"/>
                </a:cubicBezTo>
                <a:cubicBezTo>
                  <a:pt x="862971" y="787243"/>
                  <a:pt x="778258" y="767724"/>
                  <a:pt x="906780" y="784860"/>
                </a:cubicBezTo>
                <a:cubicBezTo>
                  <a:pt x="917161" y="786244"/>
                  <a:pt x="927190" y="789603"/>
                  <a:pt x="937260" y="792480"/>
                </a:cubicBezTo>
                <a:cubicBezTo>
                  <a:pt x="944983" y="794687"/>
                  <a:pt x="952100" y="799666"/>
                  <a:pt x="960120" y="800100"/>
                </a:cubicBezTo>
                <a:cubicBezTo>
                  <a:pt x="1046391" y="804763"/>
                  <a:pt x="1132840" y="805180"/>
                  <a:pt x="1219200" y="807720"/>
                </a:cubicBezTo>
                <a:cubicBezTo>
                  <a:pt x="1226820" y="810260"/>
                  <a:pt x="1234219" y="813598"/>
                  <a:pt x="1242060" y="815340"/>
                </a:cubicBezTo>
                <a:cubicBezTo>
                  <a:pt x="1322524" y="833221"/>
                  <a:pt x="1259179" y="813426"/>
                  <a:pt x="1310640" y="830580"/>
                </a:cubicBezTo>
                <a:cubicBezTo>
                  <a:pt x="1381760" y="820420"/>
                  <a:pt x="1454550" y="818484"/>
                  <a:pt x="1524000" y="800100"/>
                </a:cubicBezTo>
                <a:cubicBezTo>
                  <a:pt x="1604158" y="778882"/>
                  <a:pt x="1542017" y="761858"/>
                  <a:pt x="1592580" y="731520"/>
                </a:cubicBezTo>
                <a:cubicBezTo>
                  <a:pt x="1608436" y="722006"/>
                  <a:pt x="1628140" y="721360"/>
                  <a:pt x="1645920" y="716280"/>
                </a:cubicBezTo>
                <a:cubicBezTo>
                  <a:pt x="1671320" y="701040"/>
                  <a:pt x="1693383" y="677744"/>
                  <a:pt x="1722120" y="670560"/>
                </a:cubicBezTo>
                <a:lnTo>
                  <a:pt x="1783080" y="655320"/>
                </a:lnTo>
                <a:lnTo>
                  <a:pt x="1813560" y="647700"/>
                </a:lnTo>
                <a:cubicBezTo>
                  <a:pt x="1822886" y="638374"/>
                  <a:pt x="1856487" y="606928"/>
                  <a:pt x="1859280" y="594360"/>
                </a:cubicBezTo>
                <a:cubicBezTo>
                  <a:pt x="1867014" y="559558"/>
                  <a:pt x="1865026" y="523281"/>
                  <a:pt x="1866900" y="487680"/>
                </a:cubicBezTo>
                <a:cubicBezTo>
                  <a:pt x="1870107" y="426751"/>
                  <a:pt x="1871980" y="365760"/>
                  <a:pt x="1874520" y="304800"/>
                </a:cubicBezTo>
                <a:cubicBezTo>
                  <a:pt x="1871980" y="261620"/>
                  <a:pt x="1876283" y="217485"/>
                  <a:pt x="1866900" y="175260"/>
                </a:cubicBezTo>
                <a:cubicBezTo>
                  <a:pt x="1865158" y="167419"/>
                  <a:pt x="1851733" y="169948"/>
                  <a:pt x="1844040" y="167640"/>
                </a:cubicBezTo>
                <a:cubicBezTo>
                  <a:pt x="1826328" y="162327"/>
                  <a:pt x="1809018" y="154927"/>
                  <a:pt x="1790700" y="152400"/>
                </a:cubicBezTo>
                <a:cubicBezTo>
                  <a:pt x="1735116" y="144733"/>
                  <a:pt x="1623060" y="137160"/>
                  <a:pt x="1623060" y="137160"/>
                </a:cubicBezTo>
                <a:cubicBezTo>
                  <a:pt x="1612900" y="134620"/>
                  <a:pt x="1602684" y="132296"/>
                  <a:pt x="1592580" y="129540"/>
                </a:cubicBezTo>
                <a:cubicBezTo>
                  <a:pt x="1574740" y="124675"/>
                  <a:pt x="1557480" y="117340"/>
                  <a:pt x="1539240" y="114300"/>
                </a:cubicBezTo>
                <a:cubicBezTo>
                  <a:pt x="1511567" y="109688"/>
                  <a:pt x="1483360" y="109220"/>
                  <a:pt x="1455420" y="106680"/>
                </a:cubicBezTo>
                <a:cubicBezTo>
                  <a:pt x="1384965" y="64407"/>
                  <a:pt x="1431097" y="84205"/>
                  <a:pt x="1303020" y="76200"/>
                </a:cubicBezTo>
                <a:cubicBezTo>
                  <a:pt x="1049845" y="60377"/>
                  <a:pt x="1165629" y="68580"/>
                  <a:pt x="754380" y="685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ihandform 13"/>
          <p:cNvSpPr/>
          <p:nvPr/>
        </p:nvSpPr>
        <p:spPr>
          <a:xfrm>
            <a:off x="6552922" y="5661660"/>
            <a:ext cx="762278" cy="342900"/>
          </a:xfrm>
          <a:custGeom>
            <a:avLst/>
            <a:gdLst>
              <a:gd name="connsiteX0" fmla="*/ 655598 w 762278"/>
              <a:gd name="connsiteY0" fmla="*/ 30480 h 342900"/>
              <a:gd name="connsiteX1" fmla="*/ 617498 w 762278"/>
              <a:gd name="connsiteY1" fmla="*/ 22860 h 342900"/>
              <a:gd name="connsiteX2" fmla="*/ 571778 w 762278"/>
              <a:gd name="connsiteY2" fmla="*/ 7620 h 342900"/>
              <a:gd name="connsiteX3" fmla="*/ 503198 w 762278"/>
              <a:gd name="connsiteY3" fmla="*/ 0 h 342900"/>
              <a:gd name="connsiteX4" fmla="*/ 274598 w 762278"/>
              <a:gd name="connsiteY4" fmla="*/ 7620 h 342900"/>
              <a:gd name="connsiteX5" fmla="*/ 221258 w 762278"/>
              <a:gd name="connsiteY5" fmla="*/ 22860 h 342900"/>
              <a:gd name="connsiteX6" fmla="*/ 167918 w 762278"/>
              <a:gd name="connsiteY6" fmla="*/ 30480 h 342900"/>
              <a:gd name="connsiteX7" fmla="*/ 99338 w 762278"/>
              <a:gd name="connsiteY7" fmla="*/ 45720 h 342900"/>
              <a:gd name="connsiteX8" fmla="*/ 53618 w 762278"/>
              <a:gd name="connsiteY8" fmla="*/ 53340 h 342900"/>
              <a:gd name="connsiteX9" fmla="*/ 23138 w 762278"/>
              <a:gd name="connsiteY9" fmla="*/ 68580 h 342900"/>
              <a:gd name="connsiteX10" fmla="*/ 278 w 762278"/>
              <a:gd name="connsiteY10" fmla="*/ 83820 h 342900"/>
              <a:gd name="connsiteX11" fmla="*/ 15518 w 762278"/>
              <a:gd name="connsiteY11" fmla="*/ 175260 h 342900"/>
              <a:gd name="connsiteX12" fmla="*/ 23138 w 762278"/>
              <a:gd name="connsiteY12" fmla="*/ 198120 h 342900"/>
              <a:gd name="connsiteX13" fmla="*/ 84098 w 762278"/>
              <a:gd name="connsiteY13" fmla="*/ 236220 h 342900"/>
              <a:gd name="connsiteX14" fmla="*/ 106958 w 762278"/>
              <a:gd name="connsiteY14" fmla="*/ 251460 h 342900"/>
              <a:gd name="connsiteX15" fmla="*/ 122198 w 762278"/>
              <a:gd name="connsiteY15" fmla="*/ 274320 h 342900"/>
              <a:gd name="connsiteX16" fmla="*/ 206018 w 762278"/>
              <a:gd name="connsiteY16" fmla="*/ 304800 h 342900"/>
              <a:gd name="connsiteX17" fmla="*/ 266978 w 762278"/>
              <a:gd name="connsiteY17" fmla="*/ 327660 h 342900"/>
              <a:gd name="connsiteX18" fmla="*/ 289838 w 762278"/>
              <a:gd name="connsiteY18" fmla="*/ 335280 h 342900"/>
              <a:gd name="connsiteX19" fmla="*/ 381278 w 762278"/>
              <a:gd name="connsiteY19" fmla="*/ 342900 h 342900"/>
              <a:gd name="connsiteX20" fmla="*/ 533678 w 762278"/>
              <a:gd name="connsiteY20" fmla="*/ 335280 h 342900"/>
              <a:gd name="connsiteX21" fmla="*/ 556538 w 762278"/>
              <a:gd name="connsiteY21" fmla="*/ 327660 h 342900"/>
              <a:gd name="connsiteX22" fmla="*/ 609878 w 762278"/>
              <a:gd name="connsiteY22" fmla="*/ 320040 h 342900"/>
              <a:gd name="connsiteX23" fmla="*/ 655598 w 762278"/>
              <a:gd name="connsiteY23" fmla="*/ 289560 h 342900"/>
              <a:gd name="connsiteX24" fmla="*/ 686078 w 762278"/>
              <a:gd name="connsiteY24" fmla="*/ 281940 h 342900"/>
              <a:gd name="connsiteX25" fmla="*/ 716558 w 762278"/>
              <a:gd name="connsiteY25" fmla="*/ 259080 h 342900"/>
              <a:gd name="connsiteX26" fmla="*/ 739418 w 762278"/>
              <a:gd name="connsiteY26" fmla="*/ 251460 h 342900"/>
              <a:gd name="connsiteX27" fmla="*/ 762278 w 762278"/>
              <a:gd name="connsiteY27" fmla="*/ 228600 h 342900"/>
              <a:gd name="connsiteX28" fmla="*/ 739418 w 762278"/>
              <a:gd name="connsiteY28" fmla="*/ 83820 h 342900"/>
              <a:gd name="connsiteX29" fmla="*/ 716558 w 762278"/>
              <a:gd name="connsiteY29" fmla="*/ 76200 h 342900"/>
              <a:gd name="connsiteX30" fmla="*/ 686078 w 762278"/>
              <a:gd name="connsiteY30" fmla="*/ 68580 h 342900"/>
              <a:gd name="connsiteX31" fmla="*/ 640358 w 762278"/>
              <a:gd name="connsiteY31" fmla="*/ 38100 h 342900"/>
              <a:gd name="connsiteX32" fmla="*/ 495578 w 762278"/>
              <a:gd name="connsiteY32" fmla="*/ 2286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62278" h="342900">
                <a:moveTo>
                  <a:pt x="655598" y="30480"/>
                </a:moveTo>
                <a:cubicBezTo>
                  <a:pt x="642898" y="27940"/>
                  <a:pt x="629993" y="26268"/>
                  <a:pt x="617498" y="22860"/>
                </a:cubicBezTo>
                <a:cubicBezTo>
                  <a:pt x="602000" y="18633"/>
                  <a:pt x="587530" y="10770"/>
                  <a:pt x="571778" y="7620"/>
                </a:cubicBezTo>
                <a:cubicBezTo>
                  <a:pt x="549224" y="3109"/>
                  <a:pt x="526058" y="2540"/>
                  <a:pt x="503198" y="0"/>
                </a:cubicBezTo>
                <a:cubicBezTo>
                  <a:pt x="426998" y="2540"/>
                  <a:pt x="350709" y="3143"/>
                  <a:pt x="274598" y="7620"/>
                </a:cubicBezTo>
                <a:cubicBezTo>
                  <a:pt x="247769" y="9198"/>
                  <a:pt x="245277" y="18056"/>
                  <a:pt x="221258" y="22860"/>
                </a:cubicBezTo>
                <a:cubicBezTo>
                  <a:pt x="203646" y="26382"/>
                  <a:pt x="185634" y="27527"/>
                  <a:pt x="167918" y="30480"/>
                </a:cubicBezTo>
                <a:cubicBezTo>
                  <a:pt x="88068" y="43788"/>
                  <a:pt x="167838" y="32020"/>
                  <a:pt x="99338" y="45720"/>
                </a:cubicBezTo>
                <a:cubicBezTo>
                  <a:pt x="84188" y="48750"/>
                  <a:pt x="68858" y="50800"/>
                  <a:pt x="53618" y="53340"/>
                </a:cubicBezTo>
                <a:cubicBezTo>
                  <a:pt x="43458" y="58420"/>
                  <a:pt x="33001" y="62944"/>
                  <a:pt x="23138" y="68580"/>
                </a:cubicBezTo>
                <a:cubicBezTo>
                  <a:pt x="15187" y="73124"/>
                  <a:pt x="930" y="74685"/>
                  <a:pt x="278" y="83820"/>
                </a:cubicBezTo>
                <a:cubicBezTo>
                  <a:pt x="-1924" y="114642"/>
                  <a:pt x="9458" y="144960"/>
                  <a:pt x="15518" y="175260"/>
                </a:cubicBezTo>
                <a:cubicBezTo>
                  <a:pt x="17093" y="183136"/>
                  <a:pt x="17996" y="191950"/>
                  <a:pt x="23138" y="198120"/>
                </a:cubicBezTo>
                <a:cubicBezTo>
                  <a:pt x="39694" y="217988"/>
                  <a:pt x="62840" y="224073"/>
                  <a:pt x="84098" y="236220"/>
                </a:cubicBezTo>
                <a:cubicBezTo>
                  <a:pt x="92049" y="240764"/>
                  <a:pt x="99338" y="246380"/>
                  <a:pt x="106958" y="251460"/>
                </a:cubicBezTo>
                <a:cubicBezTo>
                  <a:pt x="112038" y="259080"/>
                  <a:pt x="114578" y="269240"/>
                  <a:pt x="122198" y="274320"/>
                </a:cubicBezTo>
                <a:cubicBezTo>
                  <a:pt x="172747" y="308020"/>
                  <a:pt x="163494" y="288853"/>
                  <a:pt x="206018" y="304800"/>
                </a:cubicBezTo>
                <a:cubicBezTo>
                  <a:pt x="319656" y="347414"/>
                  <a:pt x="157446" y="296365"/>
                  <a:pt x="266978" y="327660"/>
                </a:cubicBezTo>
                <a:cubicBezTo>
                  <a:pt x="274701" y="329867"/>
                  <a:pt x="281876" y="334218"/>
                  <a:pt x="289838" y="335280"/>
                </a:cubicBezTo>
                <a:cubicBezTo>
                  <a:pt x="320155" y="339322"/>
                  <a:pt x="350798" y="340360"/>
                  <a:pt x="381278" y="342900"/>
                </a:cubicBezTo>
                <a:cubicBezTo>
                  <a:pt x="432078" y="340360"/>
                  <a:pt x="483006" y="339686"/>
                  <a:pt x="533678" y="335280"/>
                </a:cubicBezTo>
                <a:cubicBezTo>
                  <a:pt x="541680" y="334584"/>
                  <a:pt x="548662" y="329235"/>
                  <a:pt x="556538" y="327660"/>
                </a:cubicBezTo>
                <a:cubicBezTo>
                  <a:pt x="574150" y="324138"/>
                  <a:pt x="592098" y="322580"/>
                  <a:pt x="609878" y="320040"/>
                </a:cubicBezTo>
                <a:cubicBezTo>
                  <a:pt x="681251" y="296249"/>
                  <a:pt x="575687" y="335223"/>
                  <a:pt x="655598" y="289560"/>
                </a:cubicBezTo>
                <a:cubicBezTo>
                  <a:pt x="664691" y="284364"/>
                  <a:pt x="675918" y="284480"/>
                  <a:pt x="686078" y="281940"/>
                </a:cubicBezTo>
                <a:cubicBezTo>
                  <a:pt x="696238" y="274320"/>
                  <a:pt x="705531" y="265381"/>
                  <a:pt x="716558" y="259080"/>
                </a:cubicBezTo>
                <a:cubicBezTo>
                  <a:pt x="723532" y="255095"/>
                  <a:pt x="732735" y="255915"/>
                  <a:pt x="739418" y="251460"/>
                </a:cubicBezTo>
                <a:cubicBezTo>
                  <a:pt x="748384" y="245482"/>
                  <a:pt x="754658" y="236220"/>
                  <a:pt x="762278" y="228600"/>
                </a:cubicBezTo>
                <a:cubicBezTo>
                  <a:pt x="759823" y="201590"/>
                  <a:pt x="756191" y="114011"/>
                  <a:pt x="739418" y="83820"/>
                </a:cubicBezTo>
                <a:cubicBezTo>
                  <a:pt x="735517" y="76799"/>
                  <a:pt x="724281" y="78407"/>
                  <a:pt x="716558" y="76200"/>
                </a:cubicBezTo>
                <a:cubicBezTo>
                  <a:pt x="706488" y="73323"/>
                  <a:pt x="696238" y="71120"/>
                  <a:pt x="686078" y="68580"/>
                </a:cubicBezTo>
                <a:lnTo>
                  <a:pt x="640358" y="38100"/>
                </a:lnTo>
                <a:cubicBezTo>
                  <a:pt x="583683" y="317"/>
                  <a:pt x="626656" y="22860"/>
                  <a:pt x="495578" y="228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19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18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  <p:pic>
        <p:nvPicPr>
          <p:cNvPr id="5734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9" t="7579" r="33480" b="5070"/>
          <a:stretch/>
        </p:blipFill>
        <p:spPr bwMode="auto">
          <a:xfrm>
            <a:off x="2689860" y="1194459"/>
            <a:ext cx="3512820" cy="547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804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19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438" y="1773238"/>
            <a:ext cx="4379684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2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/>
          <a:p>
            <a:r>
              <a:rPr lang="en-US" dirty="0" smtClean="0"/>
              <a:t>Data mining?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computing process of discovering patterns in large data sets involving methods at the intersection of machine learning, statistics, and database systems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2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314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20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80" y="1773238"/>
            <a:ext cx="7204841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ihandform 4"/>
          <p:cNvSpPr/>
          <p:nvPr/>
        </p:nvSpPr>
        <p:spPr>
          <a:xfrm>
            <a:off x="3070860" y="2636520"/>
            <a:ext cx="1440180" cy="1617577"/>
          </a:xfrm>
          <a:custGeom>
            <a:avLst/>
            <a:gdLst>
              <a:gd name="connsiteX0" fmla="*/ 861060 w 1440180"/>
              <a:gd name="connsiteY0" fmla="*/ 114300 h 1617577"/>
              <a:gd name="connsiteX1" fmla="*/ 815340 w 1440180"/>
              <a:gd name="connsiteY1" fmla="*/ 99060 h 1617577"/>
              <a:gd name="connsiteX2" fmla="*/ 762000 w 1440180"/>
              <a:gd name="connsiteY2" fmla="*/ 83820 h 1617577"/>
              <a:gd name="connsiteX3" fmla="*/ 701040 w 1440180"/>
              <a:gd name="connsiteY3" fmla="*/ 60960 h 1617577"/>
              <a:gd name="connsiteX4" fmla="*/ 624840 w 1440180"/>
              <a:gd name="connsiteY4" fmla="*/ 53340 h 1617577"/>
              <a:gd name="connsiteX5" fmla="*/ 556260 w 1440180"/>
              <a:gd name="connsiteY5" fmla="*/ 45720 h 1617577"/>
              <a:gd name="connsiteX6" fmla="*/ 350520 w 1440180"/>
              <a:gd name="connsiteY6" fmla="*/ 53340 h 1617577"/>
              <a:gd name="connsiteX7" fmla="*/ 320040 w 1440180"/>
              <a:gd name="connsiteY7" fmla="*/ 76200 h 1617577"/>
              <a:gd name="connsiteX8" fmla="*/ 297180 w 1440180"/>
              <a:gd name="connsiteY8" fmla="*/ 83820 h 1617577"/>
              <a:gd name="connsiteX9" fmla="*/ 266700 w 1440180"/>
              <a:gd name="connsiteY9" fmla="*/ 99060 h 1617577"/>
              <a:gd name="connsiteX10" fmla="*/ 251460 w 1440180"/>
              <a:gd name="connsiteY10" fmla="*/ 121920 h 1617577"/>
              <a:gd name="connsiteX11" fmla="*/ 182880 w 1440180"/>
              <a:gd name="connsiteY11" fmla="*/ 175260 h 1617577"/>
              <a:gd name="connsiteX12" fmla="*/ 167640 w 1440180"/>
              <a:gd name="connsiteY12" fmla="*/ 205740 h 1617577"/>
              <a:gd name="connsiteX13" fmla="*/ 137160 w 1440180"/>
              <a:gd name="connsiteY13" fmla="*/ 243840 h 1617577"/>
              <a:gd name="connsiteX14" fmla="*/ 121920 w 1440180"/>
              <a:gd name="connsiteY14" fmla="*/ 266700 h 1617577"/>
              <a:gd name="connsiteX15" fmla="*/ 76200 w 1440180"/>
              <a:gd name="connsiteY15" fmla="*/ 327660 h 1617577"/>
              <a:gd name="connsiteX16" fmla="*/ 60960 w 1440180"/>
              <a:gd name="connsiteY16" fmla="*/ 365760 h 1617577"/>
              <a:gd name="connsiteX17" fmla="*/ 45720 w 1440180"/>
              <a:gd name="connsiteY17" fmla="*/ 441960 h 1617577"/>
              <a:gd name="connsiteX18" fmla="*/ 22860 w 1440180"/>
              <a:gd name="connsiteY18" fmla="*/ 495300 h 1617577"/>
              <a:gd name="connsiteX19" fmla="*/ 7620 w 1440180"/>
              <a:gd name="connsiteY19" fmla="*/ 579120 h 1617577"/>
              <a:gd name="connsiteX20" fmla="*/ 0 w 1440180"/>
              <a:gd name="connsiteY20" fmla="*/ 601980 h 1617577"/>
              <a:gd name="connsiteX21" fmla="*/ 15240 w 1440180"/>
              <a:gd name="connsiteY21" fmla="*/ 967740 h 1617577"/>
              <a:gd name="connsiteX22" fmla="*/ 22860 w 1440180"/>
              <a:gd name="connsiteY22" fmla="*/ 1074420 h 1617577"/>
              <a:gd name="connsiteX23" fmla="*/ 30480 w 1440180"/>
              <a:gd name="connsiteY23" fmla="*/ 1112520 h 1617577"/>
              <a:gd name="connsiteX24" fmla="*/ 53340 w 1440180"/>
              <a:gd name="connsiteY24" fmla="*/ 1165860 h 1617577"/>
              <a:gd name="connsiteX25" fmla="*/ 60960 w 1440180"/>
              <a:gd name="connsiteY25" fmla="*/ 1203960 h 1617577"/>
              <a:gd name="connsiteX26" fmla="*/ 99060 w 1440180"/>
              <a:gd name="connsiteY26" fmla="*/ 1280160 h 1617577"/>
              <a:gd name="connsiteX27" fmla="*/ 106680 w 1440180"/>
              <a:gd name="connsiteY27" fmla="*/ 1303020 h 1617577"/>
              <a:gd name="connsiteX28" fmla="*/ 175260 w 1440180"/>
              <a:gd name="connsiteY28" fmla="*/ 1371600 h 1617577"/>
              <a:gd name="connsiteX29" fmla="*/ 198120 w 1440180"/>
              <a:gd name="connsiteY29" fmla="*/ 1394460 h 1617577"/>
              <a:gd name="connsiteX30" fmla="*/ 304800 w 1440180"/>
              <a:gd name="connsiteY30" fmla="*/ 1470660 h 1617577"/>
              <a:gd name="connsiteX31" fmla="*/ 342900 w 1440180"/>
              <a:gd name="connsiteY31" fmla="*/ 1516380 h 1617577"/>
              <a:gd name="connsiteX32" fmla="*/ 373380 w 1440180"/>
              <a:gd name="connsiteY32" fmla="*/ 1531620 h 1617577"/>
              <a:gd name="connsiteX33" fmla="*/ 396240 w 1440180"/>
              <a:gd name="connsiteY33" fmla="*/ 1546860 h 1617577"/>
              <a:gd name="connsiteX34" fmla="*/ 510540 w 1440180"/>
              <a:gd name="connsiteY34" fmla="*/ 1569720 h 1617577"/>
              <a:gd name="connsiteX35" fmla="*/ 571500 w 1440180"/>
              <a:gd name="connsiteY35" fmla="*/ 1584960 h 1617577"/>
              <a:gd name="connsiteX36" fmla="*/ 777240 w 1440180"/>
              <a:gd name="connsiteY36" fmla="*/ 1607820 h 1617577"/>
              <a:gd name="connsiteX37" fmla="*/ 815340 w 1440180"/>
              <a:gd name="connsiteY37" fmla="*/ 1615440 h 1617577"/>
              <a:gd name="connsiteX38" fmla="*/ 1120140 w 1440180"/>
              <a:gd name="connsiteY38" fmla="*/ 1607820 h 1617577"/>
              <a:gd name="connsiteX39" fmla="*/ 1196340 w 1440180"/>
              <a:gd name="connsiteY39" fmla="*/ 1546860 h 1617577"/>
              <a:gd name="connsiteX40" fmla="*/ 1272540 w 1440180"/>
              <a:gd name="connsiteY40" fmla="*/ 1455420 h 1617577"/>
              <a:gd name="connsiteX41" fmla="*/ 1325880 w 1440180"/>
              <a:gd name="connsiteY41" fmla="*/ 1402080 h 1617577"/>
              <a:gd name="connsiteX42" fmla="*/ 1348740 w 1440180"/>
              <a:gd name="connsiteY42" fmla="*/ 1371600 h 1617577"/>
              <a:gd name="connsiteX43" fmla="*/ 1394460 w 1440180"/>
              <a:gd name="connsiteY43" fmla="*/ 1333500 h 1617577"/>
              <a:gd name="connsiteX44" fmla="*/ 1417320 w 1440180"/>
              <a:gd name="connsiteY44" fmla="*/ 1226820 h 1617577"/>
              <a:gd name="connsiteX45" fmla="*/ 1440180 w 1440180"/>
              <a:gd name="connsiteY45" fmla="*/ 990600 h 1617577"/>
              <a:gd name="connsiteX46" fmla="*/ 1417320 w 1440180"/>
              <a:gd name="connsiteY46" fmla="*/ 594360 h 1617577"/>
              <a:gd name="connsiteX47" fmla="*/ 1402080 w 1440180"/>
              <a:gd name="connsiteY47" fmla="*/ 480060 h 1617577"/>
              <a:gd name="connsiteX48" fmla="*/ 1341120 w 1440180"/>
              <a:gd name="connsiteY48" fmla="*/ 373380 h 1617577"/>
              <a:gd name="connsiteX49" fmla="*/ 1325880 w 1440180"/>
              <a:gd name="connsiteY49" fmla="*/ 297180 h 1617577"/>
              <a:gd name="connsiteX50" fmla="*/ 1287780 w 1440180"/>
              <a:gd name="connsiteY50" fmla="*/ 259080 h 1617577"/>
              <a:gd name="connsiteX51" fmla="*/ 1257300 w 1440180"/>
              <a:gd name="connsiteY51" fmla="*/ 213360 h 1617577"/>
              <a:gd name="connsiteX52" fmla="*/ 1234440 w 1440180"/>
              <a:gd name="connsiteY52" fmla="*/ 175260 h 1617577"/>
              <a:gd name="connsiteX53" fmla="*/ 1203960 w 1440180"/>
              <a:gd name="connsiteY53" fmla="*/ 144780 h 1617577"/>
              <a:gd name="connsiteX54" fmla="*/ 1188720 w 1440180"/>
              <a:gd name="connsiteY54" fmla="*/ 114300 h 1617577"/>
              <a:gd name="connsiteX55" fmla="*/ 1143000 w 1440180"/>
              <a:gd name="connsiteY55" fmla="*/ 68580 h 1617577"/>
              <a:gd name="connsiteX56" fmla="*/ 1127760 w 1440180"/>
              <a:gd name="connsiteY56" fmla="*/ 45720 h 1617577"/>
              <a:gd name="connsiteX57" fmla="*/ 1097280 w 1440180"/>
              <a:gd name="connsiteY57" fmla="*/ 38100 h 1617577"/>
              <a:gd name="connsiteX58" fmla="*/ 1066800 w 1440180"/>
              <a:gd name="connsiteY58" fmla="*/ 22860 h 1617577"/>
              <a:gd name="connsiteX59" fmla="*/ 1005840 w 1440180"/>
              <a:gd name="connsiteY59" fmla="*/ 0 h 1617577"/>
              <a:gd name="connsiteX60" fmla="*/ 762000 w 1440180"/>
              <a:gd name="connsiteY60" fmla="*/ 7620 h 1617577"/>
              <a:gd name="connsiteX61" fmla="*/ 708660 w 1440180"/>
              <a:gd name="connsiteY61" fmla="*/ 30480 h 1617577"/>
              <a:gd name="connsiteX62" fmla="*/ 708660 w 1440180"/>
              <a:gd name="connsiteY62" fmla="*/ 76200 h 161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40180" h="1617577">
                <a:moveTo>
                  <a:pt x="861060" y="114300"/>
                </a:moveTo>
                <a:cubicBezTo>
                  <a:pt x="845820" y="109220"/>
                  <a:pt x="830694" y="103784"/>
                  <a:pt x="815340" y="99060"/>
                </a:cubicBezTo>
                <a:cubicBezTo>
                  <a:pt x="797666" y="93622"/>
                  <a:pt x="779543" y="89668"/>
                  <a:pt x="762000" y="83820"/>
                </a:cubicBezTo>
                <a:cubicBezTo>
                  <a:pt x="760548" y="83336"/>
                  <a:pt x="710977" y="62489"/>
                  <a:pt x="701040" y="60960"/>
                </a:cubicBezTo>
                <a:cubicBezTo>
                  <a:pt x="675810" y="57078"/>
                  <a:pt x="650226" y="56012"/>
                  <a:pt x="624840" y="53340"/>
                </a:cubicBezTo>
                <a:lnTo>
                  <a:pt x="556260" y="45720"/>
                </a:lnTo>
                <a:cubicBezTo>
                  <a:pt x="487680" y="48260"/>
                  <a:pt x="418583" y="44558"/>
                  <a:pt x="350520" y="53340"/>
                </a:cubicBezTo>
                <a:cubicBezTo>
                  <a:pt x="337924" y="54965"/>
                  <a:pt x="331067" y="69899"/>
                  <a:pt x="320040" y="76200"/>
                </a:cubicBezTo>
                <a:cubicBezTo>
                  <a:pt x="313066" y="80185"/>
                  <a:pt x="304563" y="80656"/>
                  <a:pt x="297180" y="83820"/>
                </a:cubicBezTo>
                <a:cubicBezTo>
                  <a:pt x="286739" y="88295"/>
                  <a:pt x="276860" y="93980"/>
                  <a:pt x="266700" y="99060"/>
                </a:cubicBezTo>
                <a:cubicBezTo>
                  <a:pt x="261620" y="106680"/>
                  <a:pt x="258236" y="115760"/>
                  <a:pt x="251460" y="121920"/>
                </a:cubicBezTo>
                <a:cubicBezTo>
                  <a:pt x="230031" y="141401"/>
                  <a:pt x="182880" y="175260"/>
                  <a:pt x="182880" y="175260"/>
                </a:cubicBezTo>
                <a:cubicBezTo>
                  <a:pt x="177800" y="185420"/>
                  <a:pt x="173941" y="196289"/>
                  <a:pt x="167640" y="205740"/>
                </a:cubicBezTo>
                <a:cubicBezTo>
                  <a:pt x="158618" y="219272"/>
                  <a:pt x="146918" y="230829"/>
                  <a:pt x="137160" y="243840"/>
                </a:cubicBezTo>
                <a:cubicBezTo>
                  <a:pt x="131665" y="251166"/>
                  <a:pt x="127415" y="259374"/>
                  <a:pt x="121920" y="266700"/>
                </a:cubicBezTo>
                <a:cubicBezTo>
                  <a:pt x="113509" y="277915"/>
                  <a:pt x="84813" y="310433"/>
                  <a:pt x="76200" y="327660"/>
                </a:cubicBezTo>
                <a:cubicBezTo>
                  <a:pt x="70083" y="339894"/>
                  <a:pt x="66040" y="353060"/>
                  <a:pt x="60960" y="365760"/>
                </a:cubicBezTo>
                <a:cubicBezTo>
                  <a:pt x="58068" y="383110"/>
                  <a:pt x="52715" y="422723"/>
                  <a:pt x="45720" y="441960"/>
                </a:cubicBezTo>
                <a:cubicBezTo>
                  <a:pt x="39109" y="460139"/>
                  <a:pt x="30480" y="477520"/>
                  <a:pt x="22860" y="495300"/>
                </a:cubicBezTo>
                <a:cubicBezTo>
                  <a:pt x="19463" y="515681"/>
                  <a:pt x="12945" y="557820"/>
                  <a:pt x="7620" y="579120"/>
                </a:cubicBezTo>
                <a:cubicBezTo>
                  <a:pt x="5672" y="586912"/>
                  <a:pt x="2540" y="594360"/>
                  <a:pt x="0" y="601980"/>
                </a:cubicBezTo>
                <a:cubicBezTo>
                  <a:pt x="5080" y="723900"/>
                  <a:pt x="9342" y="845857"/>
                  <a:pt x="15240" y="967740"/>
                </a:cubicBezTo>
                <a:cubicBezTo>
                  <a:pt x="16963" y="1003349"/>
                  <a:pt x="19128" y="1038965"/>
                  <a:pt x="22860" y="1074420"/>
                </a:cubicBezTo>
                <a:cubicBezTo>
                  <a:pt x="24216" y="1087300"/>
                  <a:pt x="26384" y="1100233"/>
                  <a:pt x="30480" y="1112520"/>
                </a:cubicBezTo>
                <a:cubicBezTo>
                  <a:pt x="52288" y="1177944"/>
                  <a:pt x="40024" y="1112595"/>
                  <a:pt x="53340" y="1165860"/>
                </a:cubicBezTo>
                <a:cubicBezTo>
                  <a:pt x="56481" y="1178425"/>
                  <a:pt x="56150" y="1191935"/>
                  <a:pt x="60960" y="1203960"/>
                </a:cubicBezTo>
                <a:cubicBezTo>
                  <a:pt x="71507" y="1230327"/>
                  <a:pt x="90080" y="1253219"/>
                  <a:pt x="99060" y="1280160"/>
                </a:cubicBezTo>
                <a:cubicBezTo>
                  <a:pt x="101600" y="1287780"/>
                  <a:pt x="102423" y="1296209"/>
                  <a:pt x="106680" y="1303020"/>
                </a:cubicBezTo>
                <a:cubicBezTo>
                  <a:pt x="132956" y="1345061"/>
                  <a:pt x="138824" y="1339719"/>
                  <a:pt x="175260" y="1371600"/>
                </a:cubicBezTo>
                <a:cubicBezTo>
                  <a:pt x="183370" y="1378696"/>
                  <a:pt x="189841" y="1387561"/>
                  <a:pt x="198120" y="1394460"/>
                </a:cubicBezTo>
                <a:cubicBezTo>
                  <a:pt x="259279" y="1445426"/>
                  <a:pt x="251641" y="1438764"/>
                  <a:pt x="304800" y="1470660"/>
                </a:cubicBezTo>
                <a:cubicBezTo>
                  <a:pt x="316952" y="1488888"/>
                  <a:pt x="324232" y="1503046"/>
                  <a:pt x="342900" y="1516380"/>
                </a:cubicBezTo>
                <a:cubicBezTo>
                  <a:pt x="352143" y="1522982"/>
                  <a:pt x="363517" y="1525984"/>
                  <a:pt x="373380" y="1531620"/>
                </a:cubicBezTo>
                <a:cubicBezTo>
                  <a:pt x="381331" y="1536164"/>
                  <a:pt x="387416" y="1544409"/>
                  <a:pt x="396240" y="1546860"/>
                </a:cubicBezTo>
                <a:cubicBezTo>
                  <a:pt x="433677" y="1557259"/>
                  <a:pt x="472846" y="1560296"/>
                  <a:pt x="510540" y="1569720"/>
                </a:cubicBezTo>
                <a:cubicBezTo>
                  <a:pt x="530860" y="1574800"/>
                  <a:pt x="550961" y="1580852"/>
                  <a:pt x="571500" y="1584960"/>
                </a:cubicBezTo>
                <a:cubicBezTo>
                  <a:pt x="616155" y="1593891"/>
                  <a:pt x="775317" y="1607589"/>
                  <a:pt x="777240" y="1607820"/>
                </a:cubicBezTo>
                <a:cubicBezTo>
                  <a:pt x="790099" y="1609363"/>
                  <a:pt x="802640" y="1612900"/>
                  <a:pt x="815340" y="1615440"/>
                </a:cubicBezTo>
                <a:cubicBezTo>
                  <a:pt x="916940" y="1612900"/>
                  <a:pt x="1020116" y="1625824"/>
                  <a:pt x="1120140" y="1607820"/>
                </a:cubicBezTo>
                <a:cubicBezTo>
                  <a:pt x="1152153" y="1602058"/>
                  <a:pt x="1173339" y="1569861"/>
                  <a:pt x="1196340" y="1546860"/>
                </a:cubicBezTo>
                <a:cubicBezTo>
                  <a:pt x="1224395" y="1518805"/>
                  <a:pt x="1244485" y="1483475"/>
                  <a:pt x="1272540" y="1455420"/>
                </a:cubicBezTo>
                <a:cubicBezTo>
                  <a:pt x="1290320" y="1437640"/>
                  <a:pt x="1310793" y="1422196"/>
                  <a:pt x="1325880" y="1402080"/>
                </a:cubicBezTo>
                <a:cubicBezTo>
                  <a:pt x="1333500" y="1391920"/>
                  <a:pt x="1339760" y="1380580"/>
                  <a:pt x="1348740" y="1371600"/>
                </a:cubicBezTo>
                <a:cubicBezTo>
                  <a:pt x="1362768" y="1357572"/>
                  <a:pt x="1379220" y="1346200"/>
                  <a:pt x="1394460" y="1333500"/>
                </a:cubicBezTo>
                <a:cubicBezTo>
                  <a:pt x="1410243" y="1278258"/>
                  <a:pt x="1411350" y="1283539"/>
                  <a:pt x="1417320" y="1226820"/>
                </a:cubicBezTo>
                <a:cubicBezTo>
                  <a:pt x="1425601" y="1148147"/>
                  <a:pt x="1440180" y="990600"/>
                  <a:pt x="1440180" y="990600"/>
                </a:cubicBezTo>
                <a:cubicBezTo>
                  <a:pt x="1432560" y="858520"/>
                  <a:pt x="1425573" y="726402"/>
                  <a:pt x="1417320" y="594360"/>
                </a:cubicBezTo>
                <a:cubicBezTo>
                  <a:pt x="1415035" y="557805"/>
                  <a:pt x="1417796" y="515420"/>
                  <a:pt x="1402080" y="480060"/>
                </a:cubicBezTo>
                <a:cubicBezTo>
                  <a:pt x="1385296" y="442296"/>
                  <a:pt x="1363961" y="407642"/>
                  <a:pt x="1341120" y="373380"/>
                </a:cubicBezTo>
                <a:cubicBezTo>
                  <a:pt x="1341095" y="373230"/>
                  <a:pt x="1330932" y="304758"/>
                  <a:pt x="1325880" y="297180"/>
                </a:cubicBezTo>
                <a:cubicBezTo>
                  <a:pt x="1315917" y="282236"/>
                  <a:pt x="1300480" y="271780"/>
                  <a:pt x="1287780" y="259080"/>
                </a:cubicBezTo>
                <a:cubicBezTo>
                  <a:pt x="1272498" y="213233"/>
                  <a:pt x="1291548" y="259023"/>
                  <a:pt x="1257300" y="213360"/>
                </a:cubicBezTo>
                <a:cubicBezTo>
                  <a:pt x="1248414" y="201512"/>
                  <a:pt x="1243533" y="186951"/>
                  <a:pt x="1234440" y="175260"/>
                </a:cubicBezTo>
                <a:cubicBezTo>
                  <a:pt x="1225619" y="163918"/>
                  <a:pt x="1212581" y="156275"/>
                  <a:pt x="1203960" y="144780"/>
                </a:cubicBezTo>
                <a:cubicBezTo>
                  <a:pt x="1197144" y="135693"/>
                  <a:pt x="1195816" y="123170"/>
                  <a:pt x="1188720" y="114300"/>
                </a:cubicBezTo>
                <a:cubicBezTo>
                  <a:pt x="1175256" y="97470"/>
                  <a:pt x="1154955" y="86513"/>
                  <a:pt x="1143000" y="68580"/>
                </a:cubicBezTo>
                <a:cubicBezTo>
                  <a:pt x="1137920" y="60960"/>
                  <a:pt x="1135380" y="50800"/>
                  <a:pt x="1127760" y="45720"/>
                </a:cubicBezTo>
                <a:cubicBezTo>
                  <a:pt x="1119046" y="39911"/>
                  <a:pt x="1107086" y="41777"/>
                  <a:pt x="1097280" y="38100"/>
                </a:cubicBezTo>
                <a:cubicBezTo>
                  <a:pt x="1086644" y="34112"/>
                  <a:pt x="1077180" y="27473"/>
                  <a:pt x="1066800" y="22860"/>
                </a:cubicBezTo>
                <a:cubicBezTo>
                  <a:pt x="1039465" y="10711"/>
                  <a:pt x="1030975" y="8378"/>
                  <a:pt x="1005840" y="0"/>
                </a:cubicBezTo>
                <a:cubicBezTo>
                  <a:pt x="924560" y="2540"/>
                  <a:pt x="843194" y="3109"/>
                  <a:pt x="762000" y="7620"/>
                </a:cubicBezTo>
                <a:cubicBezTo>
                  <a:pt x="753222" y="8108"/>
                  <a:pt x="713486" y="17610"/>
                  <a:pt x="708660" y="30480"/>
                </a:cubicBezTo>
                <a:cubicBezTo>
                  <a:pt x="703309" y="44750"/>
                  <a:pt x="708660" y="60960"/>
                  <a:pt x="708660" y="76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2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918686"/>
            <a:ext cx="7700962" cy="738664"/>
          </a:xfrm>
        </p:spPr>
        <p:txBody>
          <a:bodyPr/>
          <a:lstStyle/>
          <a:p>
            <a:r>
              <a:rPr lang="en-US" dirty="0" smtClean="0"/>
              <a:t>The Browser will show a representation of your “Home-Folder”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21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  <p:sp>
        <p:nvSpPr>
          <p:cNvPr id="5" name="Freihandform 4"/>
          <p:cNvSpPr/>
          <p:nvPr/>
        </p:nvSpPr>
        <p:spPr>
          <a:xfrm>
            <a:off x="6179820" y="3139440"/>
            <a:ext cx="1120140" cy="563880"/>
          </a:xfrm>
          <a:custGeom>
            <a:avLst/>
            <a:gdLst>
              <a:gd name="connsiteX0" fmla="*/ 1120140 w 1120140"/>
              <a:gd name="connsiteY0" fmla="*/ 190500 h 563880"/>
              <a:gd name="connsiteX1" fmla="*/ 1082040 w 1120140"/>
              <a:gd name="connsiteY1" fmla="*/ 144780 h 563880"/>
              <a:gd name="connsiteX2" fmla="*/ 1051560 w 1120140"/>
              <a:gd name="connsiteY2" fmla="*/ 129540 h 563880"/>
              <a:gd name="connsiteX3" fmla="*/ 982980 w 1120140"/>
              <a:gd name="connsiteY3" fmla="*/ 99060 h 563880"/>
              <a:gd name="connsiteX4" fmla="*/ 952500 w 1120140"/>
              <a:gd name="connsiteY4" fmla="*/ 83820 h 563880"/>
              <a:gd name="connsiteX5" fmla="*/ 914400 w 1120140"/>
              <a:gd name="connsiteY5" fmla="*/ 68580 h 563880"/>
              <a:gd name="connsiteX6" fmla="*/ 800100 w 1120140"/>
              <a:gd name="connsiteY6" fmla="*/ 38100 h 563880"/>
              <a:gd name="connsiteX7" fmla="*/ 777240 w 1120140"/>
              <a:gd name="connsiteY7" fmla="*/ 30480 h 563880"/>
              <a:gd name="connsiteX8" fmla="*/ 708660 w 1120140"/>
              <a:gd name="connsiteY8" fmla="*/ 22860 h 563880"/>
              <a:gd name="connsiteX9" fmla="*/ 586740 w 1120140"/>
              <a:gd name="connsiteY9" fmla="*/ 7620 h 563880"/>
              <a:gd name="connsiteX10" fmla="*/ 464820 w 1120140"/>
              <a:gd name="connsiteY10" fmla="*/ 0 h 563880"/>
              <a:gd name="connsiteX11" fmla="*/ 327660 w 1120140"/>
              <a:gd name="connsiteY11" fmla="*/ 7620 h 563880"/>
              <a:gd name="connsiteX12" fmla="*/ 152400 w 1120140"/>
              <a:gd name="connsiteY12" fmla="*/ 38100 h 563880"/>
              <a:gd name="connsiteX13" fmla="*/ 91440 w 1120140"/>
              <a:gd name="connsiteY13" fmla="*/ 60960 h 563880"/>
              <a:gd name="connsiteX14" fmla="*/ 60960 w 1120140"/>
              <a:gd name="connsiteY14" fmla="*/ 91440 h 563880"/>
              <a:gd name="connsiteX15" fmla="*/ 30480 w 1120140"/>
              <a:gd name="connsiteY15" fmla="*/ 114300 h 563880"/>
              <a:gd name="connsiteX16" fmla="*/ 22860 w 1120140"/>
              <a:gd name="connsiteY16" fmla="*/ 137160 h 563880"/>
              <a:gd name="connsiteX17" fmla="*/ 0 w 1120140"/>
              <a:gd name="connsiteY17" fmla="*/ 182880 h 563880"/>
              <a:gd name="connsiteX18" fmla="*/ 7620 w 1120140"/>
              <a:gd name="connsiteY18" fmla="*/ 281940 h 563880"/>
              <a:gd name="connsiteX19" fmla="*/ 106680 w 1120140"/>
              <a:gd name="connsiteY19" fmla="*/ 365760 h 563880"/>
              <a:gd name="connsiteX20" fmla="*/ 129540 w 1120140"/>
              <a:gd name="connsiteY20" fmla="*/ 388620 h 563880"/>
              <a:gd name="connsiteX21" fmla="*/ 160020 w 1120140"/>
              <a:gd name="connsiteY21" fmla="*/ 396240 h 563880"/>
              <a:gd name="connsiteX22" fmla="*/ 198120 w 1120140"/>
              <a:gd name="connsiteY22" fmla="*/ 419100 h 563880"/>
              <a:gd name="connsiteX23" fmla="*/ 228600 w 1120140"/>
              <a:gd name="connsiteY23" fmla="*/ 449580 h 563880"/>
              <a:gd name="connsiteX24" fmla="*/ 327660 w 1120140"/>
              <a:gd name="connsiteY24" fmla="*/ 487680 h 563880"/>
              <a:gd name="connsiteX25" fmla="*/ 365760 w 1120140"/>
              <a:gd name="connsiteY25" fmla="*/ 518160 h 563880"/>
              <a:gd name="connsiteX26" fmla="*/ 457200 w 1120140"/>
              <a:gd name="connsiteY26" fmla="*/ 541020 h 563880"/>
              <a:gd name="connsiteX27" fmla="*/ 502920 w 1120140"/>
              <a:gd name="connsiteY27" fmla="*/ 563880 h 563880"/>
              <a:gd name="connsiteX28" fmla="*/ 777240 w 1120140"/>
              <a:gd name="connsiteY28" fmla="*/ 556260 h 563880"/>
              <a:gd name="connsiteX29" fmla="*/ 861060 w 1120140"/>
              <a:gd name="connsiteY29" fmla="*/ 541020 h 563880"/>
              <a:gd name="connsiteX30" fmla="*/ 899160 w 1120140"/>
              <a:gd name="connsiteY30" fmla="*/ 510540 h 563880"/>
              <a:gd name="connsiteX31" fmla="*/ 922020 w 1120140"/>
              <a:gd name="connsiteY31" fmla="*/ 495300 h 563880"/>
              <a:gd name="connsiteX32" fmla="*/ 975360 w 1120140"/>
              <a:gd name="connsiteY32" fmla="*/ 441960 h 563880"/>
              <a:gd name="connsiteX33" fmla="*/ 1028700 w 1120140"/>
              <a:gd name="connsiteY33" fmla="*/ 396240 h 563880"/>
              <a:gd name="connsiteX34" fmla="*/ 1043940 w 1120140"/>
              <a:gd name="connsiteY34" fmla="*/ 373380 h 563880"/>
              <a:gd name="connsiteX35" fmla="*/ 1051560 w 1120140"/>
              <a:gd name="connsiteY35" fmla="*/ 342900 h 563880"/>
              <a:gd name="connsiteX36" fmla="*/ 1036320 w 1120140"/>
              <a:gd name="connsiteY36" fmla="*/ 259080 h 563880"/>
              <a:gd name="connsiteX37" fmla="*/ 1028700 w 1120140"/>
              <a:gd name="connsiteY37" fmla="*/ 228600 h 563880"/>
              <a:gd name="connsiteX38" fmla="*/ 982980 w 1120140"/>
              <a:gd name="connsiteY38" fmla="*/ 160020 h 563880"/>
              <a:gd name="connsiteX39" fmla="*/ 929640 w 1120140"/>
              <a:gd name="connsiteY39" fmla="*/ 137160 h 563880"/>
              <a:gd name="connsiteX40" fmla="*/ 906780 w 1120140"/>
              <a:gd name="connsiteY40" fmla="*/ 129540 h 563880"/>
              <a:gd name="connsiteX41" fmla="*/ 853440 w 1120140"/>
              <a:gd name="connsiteY41" fmla="*/ 114300 h 563880"/>
              <a:gd name="connsiteX42" fmla="*/ 807720 w 1120140"/>
              <a:gd name="connsiteY42" fmla="*/ 91440 h 563880"/>
              <a:gd name="connsiteX43" fmla="*/ 746760 w 1120140"/>
              <a:gd name="connsiteY43" fmla="*/ 9144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20140" h="563880">
                <a:moveTo>
                  <a:pt x="1120140" y="190500"/>
                </a:moveTo>
                <a:cubicBezTo>
                  <a:pt x="1107440" y="175260"/>
                  <a:pt x="1096867" y="157960"/>
                  <a:pt x="1082040" y="144780"/>
                </a:cubicBezTo>
                <a:cubicBezTo>
                  <a:pt x="1073550" y="137233"/>
                  <a:pt x="1061490" y="135057"/>
                  <a:pt x="1051560" y="129540"/>
                </a:cubicBezTo>
                <a:cubicBezTo>
                  <a:pt x="948981" y="72552"/>
                  <a:pt x="1067072" y="130594"/>
                  <a:pt x="982980" y="99060"/>
                </a:cubicBezTo>
                <a:cubicBezTo>
                  <a:pt x="972344" y="95072"/>
                  <a:pt x="962880" y="88433"/>
                  <a:pt x="952500" y="83820"/>
                </a:cubicBezTo>
                <a:cubicBezTo>
                  <a:pt x="940001" y="78265"/>
                  <a:pt x="927207" y="73383"/>
                  <a:pt x="914400" y="68580"/>
                </a:cubicBezTo>
                <a:cubicBezTo>
                  <a:pt x="863662" y="49553"/>
                  <a:pt x="891794" y="68665"/>
                  <a:pt x="800100" y="38100"/>
                </a:cubicBezTo>
                <a:cubicBezTo>
                  <a:pt x="792480" y="35560"/>
                  <a:pt x="785163" y="31800"/>
                  <a:pt x="777240" y="30480"/>
                </a:cubicBezTo>
                <a:cubicBezTo>
                  <a:pt x="754552" y="26699"/>
                  <a:pt x="731483" y="25713"/>
                  <a:pt x="708660" y="22860"/>
                </a:cubicBezTo>
                <a:cubicBezTo>
                  <a:pt x="649009" y="15404"/>
                  <a:pt x="652094" y="12848"/>
                  <a:pt x="586740" y="7620"/>
                </a:cubicBezTo>
                <a:cubicBezTo>
                  <a:pt x="546150" y="4373"/>
                  <a:pt x="505460" y="2540"/>
                  <a:pt x="464820" y="0"/>
                </a:cubicBezTo>
                <a:cubicBezTo>
                  <a:pt x="419100" y="2540"/>
                  <a:pt x="373185" y="2698"/>
                  <a:pt x="327660" y="7620"/>
                </a:cubicBezTo>
                <a:cubicBezTo>
                  <a:pt x="289080" y="11791"/>
                  <a:pt x="205298" y="22986"/>
                  <a:pt x="152400" y="38100"/>
                </a:cubicBezTo>
                <a:cubicBezTo>
                  <a:pt x="131495" y="44073"/>
                  <a:pt x="111570" y="52908"/>
                  <a:pt x="91440" y="60960"/>
                </a:cubicBezTo>
                <a:cubicBezTo>
                  <a:pt x="81280" y="71120"/>
                  <a:pt x="71773" y="81978"/>
                  <a:pt x="60960" y="91440"/>
                </a:cubicBezTo>
                <a:cubicBezTo>
                  <a:pt x="51402" y="99803"/>
                  <a:pt x="38610" y="104544"/>
                  <a:pt x="30480" y="114300"/>
                </a:cubicBezTo>
                <a:cubicBezTo>
                  <a:pt x="25338" y="120470"/>
                  <a:pt x="26452" y="129976"/>
                  <a:pt x="22860" y="137160"/>
                </a:cubicBezTo>
                <a:cubicBezTo>
                  <a:pt x="-6683" y="196246"/>
                  <a:pt x="19153" y="125421"/>
                  <a:pt x="0" y="182880"/>
                </a:cubicBezTo>
                <a:cubicBezTo>
                  <a:pt x="2540" y="215900"/>
                  <a:pt x="-4680" y="251191"/>
                  <a:pt x="7620" y="281940"/>
                </a:cubicBezTo>
                <a:cubicBezTo>
                  <a:pt x="22076" y="318080"/>
                  <a:pt x="77797" y="343295"/>
                  <a:pt x="106680" y="365760"/>
                </a:cubicBezTo>
                <a:cubicBezTo>
                  <a:pt x="115186" y="372376"/>
                  <a:pt x="120184" y="383273"/>
                  <a:pt x="129540" y="388620"/>
                </a:cubicBezTo>
                <a:cubicBezTo>
                  <a:pt x="138633" y="393816"/>
                  <a:pt x="149860" y="393700"/>
                  <a:pt x="160020" y="396240"/>
                </a:cubicBezTo>
                <a:cubicBezTo>
                  <a:pt x="172720" y="403860"/>
                  <a:pt x="186429" y="410007"/>
                  <a:pt x="198120" y="419100"/>
                </a:cubicBezTo>
                <a:cubicBezTo>
                  <a:pt x="209462" y="427921"/>
                  <a:pt x="216478" y="441866"/>
                  <a:pt x="228600" y="449580"/>
                </a:cubicBezTo>
                <a:cubicBezTo>
                  <a:pt x="250005" y="463201"/>
                  <a:pt x="302372" y="479251"/>
                  <a:pt x="327660" y="487680"/>
                </a:cubicBezTo>
                <a:cubicBezTo>
                  <a:pt x="340360" y="497840"/>
                  <a:pt x="350721" y="511968"/>
                  <a:pt x="365760" y="518160"/>
                </a:cubicBezTo>
                <a:cubicBezTo>
                  <a:pt x="394812" y="530122"/>
                  <a:pt x="427394" y="531085"/>
                  <a:pt x="457200" y="541020"/>
                </a:cubicBezTo>
                <a:cubicBezTo>
                  <a:pt x="473364" y="546408"/>
                  <a:pt x="487680" y="556260"/>
                  <a:pt x="502920" y="563880"/>
                </a:cubicBezTo>
                <a:lnTo>
                  <a:pt x="777240" y="556260"/>
                </a:lnTo>
                <a:cubicBezTo>
                  <a:pt x="827124" y="553993"/>
                  <a:pt x="826243" y="552626"/>
                  <a:pt x="861060" y="541020"/>
                </a:cubicBezTo>
                <a:cubicBezTo>
                  <a:pt x="873760" y="530860"/>
                  <a:pt x="886149" y="520298"/>
                  <a:pt x="899160" y="510540"/>
                </a:cubicBezTo>
                <a:cubicBezTo>
                  <a:pt x="906486" y="505045"/>
                  <a:pt x="915213" y="501426"/>
                  <a:pt x="922020" y="495300"/>
                </a:cubicBezTo>
                <a:cubicBezTo>
                  <a:pt x="940710" y="478479"/>
                  <a:pt x="955244" y="457047"/>
                  <a:pt x="975360" y="441960"/>
                </a:cubicBezTo>
                <a:cubicBezTo>
                  <a:pt x="997784" y="425142"/>
                  <a:pt x="1011011" y="417467"/>
                  <a:pt x="1028700" y="396240"/>
                </a:cubicBezTo>
                <a:cubicBezTo>
                  <a:pt x="1034563" y="389205"/>
                  <a:pt x="1038860" y="381000"/>
                  <a:pt x="1043940" y="373380"/>
                </a:cubicBezTo>
                <a:cubicBezTo>
                  <a:pt x="1046480" y="363220"/>
                  <a:pt x="1051560" y="353373"/>
                  <a:pt x="1051560" y="342900"/>
                </a:cubicBezTo>
                <a:cubicBezTo>
                  <a:pt x="1051560" y="286158"/>
                  <a:pt x="1047036" y="296587"/>
                  <a:pt x="1036320" y="259080"/>
                </a:cubicBezTo>
                <a:cubicBezTo>
                  <a:pt x="1033443" y="249010"/>
                  <a:pt x="1032953" y="238170"/>
                  <a:pt x="1028700" y="228600"/>
                </a:cubicBezTo>
                <a:cubicBezTo>
                  <a:pt x="1022896" y="215540"/>
                  <a:pt x="994498" y="171538"/>
                  <a:pt x="982980" y="160020"/>
                </a:cubicBezTo>
                <a:cubicBezTo>
                  <a:pt x="964419" y="141459"/>
                  <a:pt x="954123" y="144155"/>
                  <a:pt x="929640" y="137160"/>
                </a:cubicBezTo>
                <a:cubicBezTo>
                  <a:pt x="921917" y="134953"/>
                  <a:pt x="914503" y="131747"/>
                  <a:pt x="906780" y="129540"/>
                </a:cubicBezTo>
                <a:cubicBezTo>
                  <a:pt x="895387" y="126285"/>
                  <a:pt x="865620" y="120390"/>
                  <a:pt x="853440" y="114300"/>
                </a:cubicBezTo>
                <a:cubicBezTo>
                  <a:pt x="833177" y="104168"/>
                  <a:pt x="831129" y="93568"/>
                  <a:pt x="807720" y="91440"/>
                </a:cubicBezTo>
                <a:cubicBezTo>
                  <a:pt x="787483" y="89600"/>
                  <a:pt x="767080" y="91440"/>
                  <a:pt x="746760" y="914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80" y="1773238"/>
            <a:ext cx="7204841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ihandform 5"/>
          <p:cNvSpPr/>
          <p:nvPr/>
        </p:nvSpPr>
        <p:spPr>
          <a:xfrm>
            <a:off x="1752489" y="3267075"/>
            <a:ext cx="896084" cy="247650"/>
          </a:xfrm>
          <a:custGeom>
            <a:avLst/>
            <a:gdLst>
              <a:gd name="connsiteX0" fmla="*/ 876411 w 896084"/>
              <a:gd name="connsiteY0" fmla="*/ 57150 h 247650"/>
              <a:gd name="connsiteX1" fmla="*/ 771636 w 896084"/>
              <a:gd name="connsiteY1" fmla="*/ 47625 h 247650"/>
              <a:gd name="connsiteX2" fmla="*/ 676386 w 896084"/>
              <a:gd name="connsiteY2" fmla="*/ 28575 h 247650"/>
              <a:gd name="connsiteX3" fmla="*/ 628761 w 896084"/>
              <a:gd name="connsiteY3" fmla="*/ 19050 h 247650"/>
              <a:gd name="connsiteX4" fmla="*/ 495411 w 896084"/>
              <a:gd name="connsiteY4" fmla="*/ 0 h 247650"/>
              <a:gd name="connsiteX5" fmla="*/ 66786 w 896084"/>
              <a:gd name="connsiteY5" fmla="*/ 9525 h 247650"/>
              <a:gd name="connsiteX6" fmla="*/ 9636 w 896084"/>
              <a:gd name="connsiteY6" fmla="*/ 47625 h 247650"/>
              <a:gd name="connsiteX7" fmla="*/ 111 w 896084"/>
              <a:gd name="connsiteY7" fmla="*/ 76200 h 247650"/>
              <a:gd name="connsiteX8" fmla="*/ 66786 w 896084"/>
              <a:gd name="connsiteY8" fmla="*/ 171450 h 247650"/>
              <a:gd name="connsiteX9" fmla="*/ 95361 w 896084"/>
              <a:gd name="connsiteY9" fmla="*/ 180975 h 247650"/>
              <a:gd name="connsiteX10" fmla="*/ 133461 w 896084"/>
              <a:gd name="connsiteY10" fmla="*/ 209550 h 247650"/>
              <a:gd name="connsiteX11" fmla="*/ 200136 w 896084"/>
              <a:gd name="connsiteY11" fmla="*/ 238125 h 247650"/>
              <a:gd name="connsiteX12" fmla="*/ 247761 w 896084"/>
              <a:gd name="connsiteY12" fmla="*/ 247650 h 247650"/>
              <a:gd name="connsiteX13" fmla="*/ 762111 w 896084"/>
              <a:gd name="connsiteY13" fmla="*/ 238125 h 247650"/>
              <a:gd name="connsiteX14" fmla="*/ 790686 w 896084"/>
              <a:gd name="connsiteY14" fmla="*/ 228600 h 247650"/>
              <a:gd name="connsiteX15" fmla="*/ 857361 w 896084"/>
              <a:gd name="connsiteY15" fmla="*/ 209550 h 247650"/>
              <a:gd name="connsiteX16" fmla="*/ 885936 w 896084"/>
              <a:gd name="connsiteY16" fmla="*/ 180975 h 247650"/>
              <a:gd name="connsiteX17" fmla="*/ 847836 w 896084"/>
              <a:gd name="connsiteY17" fmla="*/ 47625 h 247650"/>
              <a:gd name="connsiteX18" fmla="*/ 876411 w 896084"/>
              <a:gd name="connsiteY18" fmla="*/ 571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6084" h="247650">
                <a:moveTo>
                  <a:pt x="876411" y="57150"/>
                </a:moveTo>
                <a:cubicBezTo>
                  <a:pt x="863711" y="57150"/>
                  <a:pt x="806353" y="52585"/>
                  <a:pt x="771636" y="47625"/>
                </a:cubicBezTo>
                <a:cubicBezTo>
                  <a:pt x="739583" y="43046"/>
                  <a:pt x="708136" y="34925"/>
                  <a:pt x="676386" y="28575"/>
                </a:cubicBezTo>
                <a:cubicBezTo>
                  <a:pt x="660511" y="25400"/>
                  <a:pt x="644825" y="21058"/>
                  <a:pt x="628761" y="19050"/>
                </a:cubicBezTo>
                <a:cubicBezTo>
                  <a:pt x="533397" y="7130"/>
                  <a:pt x="577810" y="13733"/>
                  <a:pt x="495411" y="0"/>
                </a:cubicBezTo>
                <a:lnTo>
                  <a:pt x="66786" y="9525"/>
                </a:lnTo>
                <a:cubicBezTo>
                  <a:pt x="44000" y="11759"/>
                  <a:pt x="9636" y="47625"/>
                  <a:pt x="9636" y="47625"/>
                </a:cubicBezTo>
                <a:cubicBezTo>
                  <a:pt x="6461" y="57150"/>
                  <a:pt x="-998" y="66221"/>
                  <a:pt x="111" y="76200"/>
                </a:cubicBezTo>
                <a:cubicBezTo>
                  <a:pt x="6030" y="129469"/>
                  <a:pt x="23284" y="144261"/>
                  <a:pt x="66786" y="171450"/>
                </a:cubicBezTo>
                <a:cubicBezTo>
                  <a:pt x="75300" y="176771"/>
                  <a:pt x="85836" y="177800"/>
                  <a:pt x="95361" y="180975"/>
                </a:cubicBezTo>
                <a:cubicBezTo>
                  <a:pt x="108061" y="190500"/>
                  <a:pt x="119999" y="201136"/>
                  <a:pt x="133461" y="209550"/>
                </a:cubicBezTo>
                <a:cubicBezTo>
                  <a:pt x="151634" y="220908"/>
                  <a:pt x="178531" y="232724"/>
                  <a:pt x="200136" y="238125"/>
                </a:cubicBezTo>
                <a:cubicBezTo>
                  <a:pt x="215842" y="242052"/>
                  <a:pt x="231886" y="244475"/>
                  <a:pt x="247761" y="247650"/>
                </a:cubicBezTo>
                <a:lnTo>
                  <a:pt x="762111" y="238125"/>
                </a:lnTo>
                <a:cubicBezTo>
                  <a:pt x="772145" y="237773"/>
                  <a:pt x="781032" y="231358"/>
                  <a:pt x="790686" y="228600"/>
                </a:cubicBezTo>
                <a:cubicBezTo>
                  <a:pt x="874407" y="204680"/>
                  <a:pt x="788848" y="232388"/>
                  <a:pt x="857361" y="209550"/>
                </a:cubicBezTo>
                <a:cubicBezTo>
                  <a:pt x="866886" y="200025"/>
                  <a:pt x="884265" y="194341"/>
                  <a:pt x="885936" y="180975"/>
                </a:cubicBezTo>
                <a:cubicBezTo>
                  <a:pt x="899021" y="76296"/>
                  <a:pt x="910013" y="63169"/>
                  <a:pt x="847836" y="47625"/>
                </a:cubicBezTo>
                <a:cubicBezTo>
                  <a:pt x="844756" y="46855"/>
                  <a:pt x="889111" y="57150"/>
                  <a:pt x="876411" y="5715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17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918686"/>
            <a:ext cx="7700962" cy="738664"/>
          </a:xfrm>
        </p:spPr>
        <p:txBody>
          <a:bodyPr/>
          <a:lstStyle/>
          <a:p>
            <a:r>
              <a:rPr lang="en-US" dirty="0" smtClean="0"/>
              <a:t>Find and extract the file “PythonÜbungen.zip” in your file browser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22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  <p:sp>
        <p:nvSpPr>
          <p:cNvPr id="5" name="Freihandform 4"/>
          <p:cNvSpPr/>
          <p:nvPr/>
        </p:nvSpPr>
        <p:spPr>
          <a:xfrm>
            <a:off x="6124575" y="3159353"/>
            <a:ext cx="1019175" cy="498247"/>
          </a:xfrm>
          <a:custGeom>
            <a:avLst/>
            <a:gdLst>
              <a:gd name="connsiteX0" fmla="*/ 1019175 w 1019175"/>
              <a:gd name="connsiteY0" fmla="*/ 60097 h 498247"/>
              <a:gd name="connsiteX1" fmla="*/ 971550 w 1019175"/>
              <a:gd name="connsiteY1" fmla="*/ 41047 h 498247"/>
              <a:gd name="connsiteX2" fmla="*/ 161925 w 1019175"/>
              <a:gd name="connsiteY2" fmla="*/ 41047 h 498247"/>
              <a:gd name="connsiteX3" fmla="*/ 114300 w 1019175"/>
              <a:gd name="connsiteY3" fmla="*/ 50572 h 498247"/>
              <a:gd name="connsiteX4" fmla="*/ 28575 w 1019175"/>
              <a:gd name="connsiteY4" fmla="*/ 117247 h 498247"/>
              <a:gd name="connsiteX5" fmla="*/ 9525 w 1019175"/>
              <a:gd name="connsiteY5" fmla="*/ 145822 h 498247"/>
              <a:gd name="connsiteX6" fmla="*/ 0 w 1019175"/>
              <a:gd name="connsiteY6" fmla="*/ 193447 h 498247"/>
              <a:gd name="connsiteX7" fmla="*/ 19050 w 1019175"/>
              <a:gd name="connsiteY7" fmla="*/ 326797 h 498247"/>
              <a:gd name="connsiteX8" fmla="*/ 38100 w 1019175"/>
              <a:gd name="connsiteY8" fmla="*/ 364897 h 498247"/>
              <a:gd name="connsiteX9" fmla="*/ 66675 w 1019175"/>
              <a:gd name="connsiteY9" fmla="*/ 412522 h 498247"/>
              <a:gd name="connsiteX10" fmla="*/ 123825 w 1019175"/>
              <a:gd name="connsiteY10" fmla="*/ 450622 h 498247"/>
              <a:gd name="connsiteX11" fmla="*/ 190500 w 1019175"/>
              <a:gd name="connsiteY11" fmla="*/ 488722 h 498247"/>
              <a:gd name="connsiteX12" fmla="*/ 219075 w 1019175"/>
              <a:gd name="connsiteY12" fmla="*/ 498247 h 498247"/>
              <a:gd name="connsiteX13" fmla="*/ 762000 w 1019175"/>
              <a:gd name="connsiteY13" fmla="*/ 479197 h 498247"/>
              <a:gd name="connsiteX14" fmla="*/ 790575 w 1019175"/>
              <a:gd name="connsiteY14" fmla="*/ 460147 h 498247"/>
              <a:gd name="connsiteX15" fmla="*/ 847725 w 1019175"/>
              <a:gd name="connsiteY15" fmla="*/ 393472 h 498247"/>
              <a:gd name="connsiteX16" fmla="*/ 885825 w 1019175"/>
              <a:gd name="connsiteY16" fmla="*/ 336322 h 498247"/>
              <a:gd name="connsiteX17" fmla="*/ 885825 w 1019175"/>
              <a:gd name="connsiteY17" fmla="*/ 88672 h 498247"/>
              <a:gd name="connsiteX18" fmla="*/ 904875 w 1019175"/>
              <a:gd name="connsiteY18" fmla="*/ 50572 h 498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19175" h="498247">
                <a:moveTo>
                  <a:pt x="1019175" y="60097"/>
                </a:moveTo>
                <a:cubicBezTo>
                  <a:pt x="1003300" y="53747"/>
                  <a:pt x="987559" y="47050"/>
                  <a:pt x="971550" y="41047"/>
                </a:cubicBezTo>
                <a:cubicBezTo>
                  <a:pt x="725623" y="-51176"/>
                  <a:pt x="183959" y="40778"/>
                  <a:pt x="161925" y="41047"/>
                </a:cubicBezTo>
                <a:cubicBezTo>
                  <a:pt x="146050" y="44222"/>
                  <a:pt x="129038" y="43873"/>
                  <a:pt x="114300" y="50572"/>
                </a:cubicBezTo>
                <a:cubicBezTo>
                  <a:pt x="85806" y="63524"/>
                  <a:pt x="49885" y="91675"/>
                  <a:pt x="28575" y="117247"/>
                </a:cubicBezTo>
                <a:cubicBezTo>
                  <a:pt x="21246" y="126041"/>
                  <a:pt x="15875" y="136297"/>
                  <a:pt x="9525" y="145822"/>
                </a:cubicBezTo>
                <a:cubicBezTo>
                  <a:pt x="6350" y="161697"/>
                  <a:pt x="0" y="177258"/>
                  <a:pt x="0" y="193447"/>
                </a:cubicBezTo>
                <a:cubicBezTo>
                  <a:pt x="0" y="235872"/>
                  <a:pt x="1422" y="285666"/>
                  <a:pt x="19050" y="326797"/>
                </a:cubicBezTo>
                <a:cubicBezTo>
                  <a:pt x="24643" y="339848"/>
                  <a:pt x="31204" y="352485"/>
                  <a:pt x="38100" y="364897"/>
                </a:cubicBezTo>
                <a:cubicBezTo>
                  <a:pt x="47091" y="381081"/>
                  <a:pt x="53584" y="399431"/>
                  <a:pt x="66675" y="412522"/>
                </a:cubicBezTo>
                <a:cubicBezTo>
                  <a:pt x="82864" y="428711"/>
                  <a:pt x="104775" y="437922"/>
                  <a:pt x="123825" y="450622"/>
                </a:cubicBezTo>
                <a:cubicBezTo>
                  <a:pt x="152523" y="469754"/>
                  <a:pt x="156663" y="474220"/>
                  <a:pt x="190500" y="488722"/>
                </a:cubicBezTo>
                <a:cubicBezTo>
                  <a:pt x="199728" y="492677"/>
                  <a:pt x="209550" y="495072"/>
                  <a:pt x="219075" y="498247"/>
                </a:cubicBezTo>
                <a:cubicBezTo>
                  <a:pt x="400050" y="491897"/>
                  <a:pt x="581315" y="491243"/>
                  <a:pt x="762000" y="479197"/>
                </a:cubicBezTo>
                <a:cubicBezTo>
                  <a:pt x="773422" y="478436"/>
                  <a:pt x="781781" y="467476"/>
                  <a:pt x="790575" y="460147"/>
                </a:cubicBezTo>
                <a:cubicBezTo>
                  <a:pt x="814254" y="440414"/>
                  <a:pt x="830066" y="418699"/>
                  <a:pt x="847725" y="393472"/>
                </a:cubicBezTo>
                <a:cubicBezTo>
                  <a:pt x="860855" y="374715"/>
                  <a:pt x="885825" y="336322"/>
                  <a:pt x="885825" y="336322"/>
                </a:cubicBezTo>
                <a:cubicBezTo>
                  <a:pt x="879171" y="209903"/>
                  <a:pt x="866251" y="186541"/>
                  <a:pt x="885825" y="88672"/>
                </a:cubicBezTo>
                <a:cubicBezTo>
                  <a:pt x="891297" y="61310"/>
                  <a:pt x="890698" y="64749"/>
                  <a:pt x="904875" y="505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28" b="64588"/>
          <a:stretch/>
        </p:blipFill>
        <p:spPr bwMode="auto">
          <a:xfrm>
            <a:off x="1089660" y="1773239"/>
            <a:ext cx="7028796" cy="35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517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the web browser navigate to the extracted files.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23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  <p:sp>
        <p:nvSpPr>
          <p:cNvPr id="5" name="Freihandform 4"/>
          <p:cNvSpPr/>
          <p:nvPr/>
        </p:nvSpPr>
        <p:spPr>
          <a:xfrm>
            <a:off x="1628502" y="2581275"/>
            <a:ext cx="657651" cy="476250"/>
          </a:xfrm>
          <a:custGeom>
            <a:avLst/>
            <a:gdLst>
              <a:gd name="connsiteX0" fmla="*/ 476523 w 657651"/>
              <a:gd name="connsiteY0" fmla="*/ 0 h 476250"/>
              <a:gd name="connsiteX1" fmla="*/ 152673 w 657651"/>
              <a:gd name="connsiteY1" fmla="*/ 9525 h 476250"/>
              <a:gd name="connsiteX2" fmla="*/ 95523 w 657651"/>
              <a:gd name="connsiteY2" fmla="*/ 38100 h 476250"/>
              <a:gd name="connsiteX3" fmla="*/ 19323 w 657651"/>
              <a:gd name="connsiteY3" fmla="*/ 95250 h 476250"/>
              <a:gd name="connsiteX4" fmla="*/ 273 w 657651"/>
              <a:gd name="connsiteY4" fmla="*/ 152400 h 476250"/>
              <a:gd name="connsiteX5" fmla="*/ 9798 w 657651"/>
              <a:gd name="connsiteY5" fmla="*/ 228600 h 476250"/>
              <a:gd name="connsiteX6" fmla="*/ 28848 w 657651"/>
              <a:gd name="connsiteY6" fmla="*/ 257175 h 476250"/>
              <a:gd name="connsiteX7" fmla="*/ 38373 w 657651"/>
              <a:gd name="connsiteY7" fmla="*/ 285750 h 476250"/>
              <a:gd name="connsiteX8" fmla="*/ 57423 w 657651"/>
              <a:gd name="connsiteY8" fmla="*/ 314325 h 476250"/>
              <a:gd name="connsiteX9" fmla="*/ 85998 w 657651"/>
              <a:gd name="connsiteY9" fmla="*/ 361950 h 476250"/>
              <a:gd name="connsiteX10" fmla="*/ 114573 w 657651"/>
              <a:gd name="connsiteY10" fmla="*/ 371475 h 476250"/>
              <a:gd name="connsiteX11" fmla="*/ 133623 w 657651"/>
              <a:gd name="connsiteY11" fmla="*/ 400050 h 476250"/>
              <a:gd name="connsiteX12" fmla="*/ 190773 w 657651"/>
              <a:gd name="connsiteY12" fmla="*/ 428625 h 476250"/>
              <a:gd name="connsiteX13" fmla="*/ 228873 w 657651"/>
              <a:gd name="connsiteY13" fmla="*/ 457200 h 476250"/>
              <a:gd name="connsiteX14" fmla="*/ 286023 w 657651"/>
              <a:gd name="connsiteY14" fmla="*/ 466725 h 476250"/>
              <a:gd name="connsiteX15" fmla="*/ 314598 w 657651"/>
              <a:gd name="connsiteY15" fmla="*/ 476250 h 476250"/>
              <a:gd name="connsiteX16" fmla="*/ 505098 w 657651"/>
              <a:gd name="connsiteY16" fmla="*/ 466725 h 476250"/>
              <a:gd name="connsiteX17" fmla="*/ 543198 w 657651"/>
              <a:gd name="connsiteY17" fmla="*/ 409575 h 476250"/>
              <a:gd name="connsiteX18" fmla="*/ 590823 w 657651"/>
              <a:gd name="connsiteY18" fmla="*/ 342900 h 476250"/>
              <a:gd name="connsiteX19" fmla="*/ 638448 w 657651"/>
              <a:gd name="connsiteY19" fmla="*/ 285750 h 476250"/>
              <a:gd name="connsiteX20" fmla="*/ 657498 w 657651"/>
              <a:gd name="connsiteY20" fmla="*/ 190500 h 476250"/>
              <a:gd name="connsiteX21" fmla="*/ 647973 w 657651"/>
              <a:gd name="connsiteY21" fmla="*/ 38100 h 476250"/>
              <a:gd name="connsiteX22" fmla="*/ 619398 w 657651"/>
              <a:gd name="connsiteY22" fmla="*/ 28575 h 476250"/>
              <a:gd name="connsiteX23" fmla="*/ 581298 w 657651"/>
              <a:gd name="connsiteY23" fmla="*/ 9525 h 476250"/>
              <a:gd name="connsiteX24" fmla="*/ 295548 w 657651"/>
              <a:gd name="connsiteY24" fmla="*/ 952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57651" h="476250">
                <a:moveTo>
                  <a:pt x="476523" y="0"/>
                </a:moveTo>
                <a:cubicBezTo>
                  <a:pt x="368573" y="3175"/>
                  <a:pt x="260512" y="3696"/>
                  <a:pt x="152673" y="9525"/>
                </a:cubicBezTo>
                <a:cubicBezTo>
                  <a:pt x="132513" y="10615"/>
                  <a:pt x="110475" y="27226"/>
                  <a:pt x="95523" y="38100"/>
                </a:cubicBezTo>
                <a:cubicBezTo>
                  <a:pt x="69846" y="56774"/>
                  <a:pt x="19323" y="95250"/>
                  <a:pt x="19323" y="95250"/>
                </a:cubicBezTo>
                <a:cubicBezTo>
                  <a:pt x="12973" y="114300"/>
                  <a:pt x="-2218" y="132475"/>
                  <a:pt x="273" y="152400"/>
                </a:cubicBezTo>
                <a:cubicBezTo>
                  <a:pt x="3448" y="177800"/>
                  <a:pt x="3063" y="203904"/>
                  <a:pt x="9798" y="228600"/>
                </a:cubicBezTo>
                <a:cubicBezTo>
                  <a:pt x="12810" y="239644"/>
                  <a:pt x="23728" y="246936"/>
                  <a:pt x="28848" y="257175"/>
                </a:cubicBezTo>
                <a:cubicBezTo>
                  <a:pt x="33338" y="266155"/>
                  <a:pt x="33883" y="276770"/>
                  <a:pt x="38373" y="285750"/>
                </a:cubicBezTo>
                <a:cubicBezTo>
                  <a:pt x="43493" y="295989"/>
                  <a:pt x="51356" y="304617"/>
                  <a:pt x="57423" y="314325"/>
                </a:cubicBezTo>
                <a:cubicBezTo>
                  <a:pt x="67235" y="330024"/>
                  <a:pt x="72907" y="348859"/>
                  <a:pt x="85998" y="361950"/>
                </a:cubicBezTo>
                <a:cubicBezTo>
                  <a:pt x="93098" y="369050"/>
                  <a:pt x="105048" y="368300"/>
                  <a:pt x="114573" y="371475"/>
                </a:cubicBezTo>
                <a:cubicBezTo>
                  <a:pt x="120923" y="381000"/>
                  <a:pt x="125528" y="391955"/>
                  <a:pt x="133623" y="400050"/>
                </a:cubicBezTo>
                <a:cubicBezTo>
                  <a:pt x="152087" y="418514"/>
                  <a:pt x="167532" y="420878"/>
                  <a:pt x="190773" y="428625"/>
                </a:cubicBezTo>
                <a:cubicBezTo>
                  <a:pt x="203473" y="438150"/>
                  <a:pt x="214133" y="451304"/>
                  <a:pt x="228873" y="457200"/>
                </a:cubicBezTo>
                <a:cubicBezTo>
                  <a:pt x="246804" y="464373"/>
                  <a:pt x="267170" y="462535"/>
                  <a:pt x="286023" y="466725"/>
                </a:cubicBezTo>
                <a:cubicBezTo>
                  <a:pt x="295824" y="468903"/>
                  <a:pt x="305073" y="473075"/>
                  <a:pt x="314598" y="476250"/>
                </a:cubicBezTo>
                <a:cubicBezTo>
                  <a:pt x="378098" y="473075"/>
                  <a:pt x="442459" y="477619"/>
                  <a:pt x="505098" y="466725"/>
                </a:cubicBezTo>
                <a:cubicBezTo>
                  <a:pt x="534762" y="461566"/>
                  <a:pt x="533893" y="428184"/>
                  <a:pt x="543198" y="409575"/>
                </a:cubicBezTo>
                <a:cubicBezTo>
                  <a:pt x="550681" y="394610"/>
                  <a:pt x="583632" y="352967"/>
                  <a:pt x="590823" y="342900"/>
                </a:cubicBezTo>
                <a:cubicBezTo>
                  <a:pt x="623976" y="296486"/>
                  <a:pt x="593976" y="330222"/>
                  <a:pt x="638448" y="285750"/>
                </a:cubicBezTo>
                <a:cubicBezTo>
                  <a:pt x="644742" y="260574"/>
                  <a:pt x="657498" y="213854"/>
                  <a:pt x="657498" y="190500"/>
                </a:cubicBezTo>
                <a:cubicBezTo>
                  <a:pt x="657498" y="139601"/>
                  <a:pt x="659631" y="87646"/>
                  <a:pt x="647973" y="38100"/>
                </a:cubicBezTo>
                <a:cubicBezTo>
                  <a:pt x="645673" y="28327"/>
                  <a:pt x="628626" y="32530"/>
                  <a:pt x="619398" y="28575"/>
                </a:cubicBezTo>
                <a:cubicBezTo>
                  <a:pt x="606347" y="22982"/>
                  <a:pt x="595473" y="10359"/>
                  <a:pt x="581298" y="9525"/>
                </a:cubicBezTo>
                <a:cubicBezTo>
                  <a:pt x="486212" y="3932"/>
                  <a:pt x="390798" y="9525"/>
                  <a:pt x="295548" y="95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" y="1773238"/>
            <a:ext cx="696468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ihandform 5"/>
          <p:cNvSpPr/>
          <p:nvPr/>
        </p:nvSpPr>
        <p:spPr>
          <a:xfrm>
            <a:off x="2352675" y="3009748"/>
            <a:ext cx="842923" cy="200177"/>
          </a:xfrm>
          <a:custGeom>
            <a:avLst/>
            <a:gdLst>
              <a:gd name="connsiteX0" fmla="*/ 723900 w 842923"/>
              <a:gd name="connsiteY0" fmla="*/ 66827 h 200177"/>
              <a:gd name="connsiteX1" fmla="*/ 600075 w 842923"/>
              <a:gd name="connsiteY1" fmla="*/ 57302 h 200177"/>
              <a:gd name="connsiteX2" fmla="*/ 514350 w 842923"/>
              <a:gd name="connsiteY2" fmla="*/ 28727 h 200177"/>
              <a:gd name="connsiteX3" fmla="*/ 361950 w 842923"/>
              <a:gd name="connsiteY3" fmla="*/ 19202 h 200177"/>
              <a:gd name="connsiteX4" fmla="*/ 323850 w 842923"/>
              <a:gd name="connsiteY4" fmla="*/ 9677 h 200177"/>
              <a:gd name="connsiteX5" fmla="*/ 0 w 842923"/>
              <a:gd name="connsiteY5" fmla="*/ 9677 h 200177"/>
              <a:gd name="connsiteX6" fmla="*/ 19050 w 842923"/>
              <a:gd name="connsiteY6" fmla="*/ 95402 h 200177"/>
              <a:gd name="connsiteX7" fmla="*/ 47625 w 842923"/>
              <a:gd name="connsiteY7" fmla="*/ 114452 h 200177"/>
              <a:gd name="connsiteX8" fmla="*/ 85725 w 842923"/>
              <a:gd name="connsiteY8" fmla="*/ 123977 h 200177"/>
              <a:gd name="connsiteX9" fmla="*/ 180975 w 842923"/>
              <a:gd name="connsiteY9" fmla="*/ 143027 h 200177"/>
              <a:gd name="connsiteX10" fmla="*/ 285750 w 842923"/>
              <a:gd name="connsiteY10" fmla="*/ 162077 h 200177"/>
              <a:gd name="connsiteX11" fmla="*/ 400050 w 842923"/>
              <a:gd name="connsiteY11" fmla="*/ 190652 h 200177"/>
              <a:gd name="connsiteX12" fmla="*/ 457200 w 842923"/>
              <a:gd name="connsiteY12" fmla="*/ 200177 h 200177"/>
              <a:gd name="connsiteX13" fmla="*/ 838200 w 842923"/>
              <a:gd name="connsiteY13" fmla="*/ 190652 h 200177"/>
              <a:gd name="connsiteX14" fmla="*/ 828675 w 842923"/>
              <a:gd name="connsiteY14" fmla="*/ 152552 h 200177"/>
              <a:gd name="connsiteX15" fmla="*/ 752475 w 842923"/>
              <a:gd name="connsiteY15" fmla="*/ 104927 h 200177"/>
              <a:gd name="connsiteX16" fmla="*/ 723900 w 842923"/>
              <a:gd name="connsiteY16" fmla="*/ 66827 h 20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2923" h="200177">
                <a:moveTo>
                  <a:pt x="723900" y="66827"/>
                </a:moveTo>
                <a:cubicBezTo>
                  <a:pt x="682625" y="63652"/>
                  <a:pt x="640804" y="64707"/>
                  <a:pt x="600075" y="57302"/>
                </a:cubicBezTo>
                <a:cubicBezTo>
                  <a:pt x="570440" y="51914"/>
                  <a:pt x="544092" y="33486"/>
                  <a:pt x="514350" y="28727"/>
                </a:cubicBezTo>
                <a:cubicBezTo>
                  <a:pt x="464090" y="20685"/>
                  <a:pt x="412750" y="22377"/>
                  <a:pt x="361950" y="19202"/>
                </a:cubicBezTo>
                <a:cubicBezTo>
                  <a:pt x="349250" y="16027"/>
                  <a:pt x="336840" y="11301"/>
                  <a:pt x="323850" y="9677"/>
                </a:cubicBezTo>
                <a:cubicBezTo>
                  <a:pt x="184842" y="-7699"/>
                  <a:pt x="165492" y="2155"/>
                  <a:pt x="0" y="9677"/>
                </a:cubicBezTo>
                <a:cubicBezTo>
                  <a:pt x="6350" y="38252"/>
                  <a:pt x="6937" y="68754"/>
                  <a:pt x="19050" y="95402"/>
                </a:cubicBezTo>
                <a:cubicBezTo>
                  <a:pt x="23787" y="105824"/>
                  <a:pt x="37103" y="109943"/>
                  <a:pt x="47625" y="114452"/>
                </a:cubicBezTo>
                <a:cubicBezTo>
                  <a:pt x="59657" y="119609"/>
                  <a:pt x="73138" y="120381"/>
                  <a:pt x="85725" y="123977"/>
                </a:cubicBezTo>
                <a:cubicBezTo>
                  <a:pt x="152223" y="142976"/>
                  <a:pt x="67187" y="126772"/>
                  <a:pt x="180975" y="143027"/>
                </a:cubicBezTo>
                <a:cubicBezTo>
                  <a:pt x="252844" y="166983"/>
                  <a:pt x="151121" y="135151"/>
                  <a:pt x="285750" y="162077"/>
                </a:cubicBezTo>
                <a:cubicBezTo>
                  <a:pt x="324260" y="169779"/>
                  <a:pt x="361713" y="182133"/>
                  <a:pt x="400050" y="190652"/>
                </a:cubicBezTo>
                <a:cubicBezTo>
                  <a:pt x="418903" y="194842"/>
                  <a:pt x="438150" y="197002"/>
                  <a:pt x="457200" y="200177"/>
                </a:cubicBezTo>
                <a:lnTo>
                  <a:pt x="838200" y="190652"/>
                </a:lnTo>
                <a:cubicBezTo>
                  <a:pt x="851185" y="188987"/>
                  <a:pt x="833832" y="164584"/>
                  <a:pt x="828675" y="152552"/>
                </a:cubicBezTo>
                <a:cubicBezTo>
                  <a:pt x="805826" y="99238"/>
                  <a:pt x="807610" y="141684"/>
                  <a:pt x="752475" y="104927"/>
                </a:cubicBezTo>
                <a:lnTo>
                  <a:pt x="723900" y="66827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78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/>
          <a:p>
            <a:r>
              <a:rPr lang="en-US" dirty="0" smtClean="0"/>
              <a:t>Click on the file with the “</a:t>
            </a:r>
            <a:r>
              <a:rPr lang="en-US" dirty="0" err="1" smtClean="0"/>
              <a:t>ipynb</a:t>
            </a:r>
            <a:r>
              <a:rPr lang="en-US" dirty="0" smtClean="0"/>
              <a:t>” ending to open it.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24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  <p:sp>
        <p:nvSpPr>
          <p:cNvPr id="5" name="Freihandform 4"/>
          <p:cNvSpPr/>
          <p:nvPr/>
        </p:nvSpPr>
        <p:spPr>
          <a:xfrm>
            <a:off x="6050280" y="2598420"/>
            <a:ext cx="1432560" cy="723900"/>
          </a:xfrm>
          <a:custGeom>
            <a:avLst/>
            <a:gdLst>
              <a:gd name="connsiteX0" fmla="*/ 1196340 w 1432560"/>
              <a:gd name="connsiteY0" fmla="*/ 45720 h 723900"/>
              <a:gd name="connsiteX1" fmla="*/ 1036320 w 1432560"/>
              <a:gd name="connsiteY1" fmla="*/ 30480 h 723900"/>
              <a:gd name="connsiteX2" fmla="*/ 845820 w 1432560"/>
              <a:gd name="connsiteY2" fmla="*/ 7620 h 723900"/>
              <a:gd name="connsiteX3" fmla="*/ 243840 w 1432560"/>
              <a:gd name="connsiteY3" fmla="*/ 22860 h 723900"/>
              <a:gd name="connsiteX4" fmla="*/ 167640 w 1432560"/>
              <a:gd name="connsiteY4" fmla="*/ 30480 h 723900"/>
              <a:gd name="connsiteX5" fmla="*/ 121920 w 1432560"/>
              <a:gd name="connsiteY5" fmla="*/ 68580 h 723900"/>
              <a:gd name="connsiteX6" fmla="*/ 91440 w 1432560"/>
              <a:gd name="connsiteY6" fmla="*/ 106680 h 723900"/>
              <a:gd name="connsiteX7" fmla="*/ 38100 w 1432560"/>
              <a:gd name="connsiteY7" fmla="*/ 182880 h 723900"/>
              <a:gd name="connsiteX8" fmla="*/ 15240 w 1432560"/>
              <a:gd name="connsiteY8" fmla="*/ 205740 h 723900"/>
              <a:gd name="connsiteX9" fmla="*/ 0 w 1432560"/>
              <a:gd name="connsiteY9" fmla="*/ 259080 h 723900"/>
              <a:gd name="connsiteX10" fmla="*/ 7620 w 1432560"/>
              <a:gd name="connsiteY10" fmla="*/ 342900 h 723900"/>
              <a:gd name="connsiteX11" fmla="*/ 15240 w 1432560"/>
              <a:gd name="connsiteY11" fmla="*/ 365760 h 723900"/>
              <a:gd name="connsiteX12" fmla="*/ 83820 w 1432560"/>
              <a:gd name="connsiteY12" fmla="*/ 449580 h 723900"/>
              <a:gd name="connsiteX13" fmla="*/ 114300 w 1432560"/>
              <a:gd name="connsiteY13" fmla="*/ 472440 h 723900"/>
              <a:gd name="connsiteX14" fmla="*/ 160020 w 1432560"/>
              <a:gd name="connsiteY14" fmla="*/ 510540 h 723900"/>
              <a:gd name="connsiteX15" fmla="*/ 182880 w 1432560"/>
              <a:gd name="connsiteY15" fmla="*/ 533400 h 723900"/>
              <a:gd name="connsiteX16" fmla="*/ 251460 w 1432560"/>
              <a:gd name="connsiteY16" fmla="*/ 556260 h 723900"/>
              <a:gd name="connsiteX17" fmla="*/ 297180 w 1432560"/>
              <a:gd name="connsiteY17" fmla="*/ 579120 h 723900"/>
              <a:gd name="connsiteX18" fmla="*/ 396240 w 1432560"/>
              <a:gd name="connsiteY18" fmla="*/ 624840 h 723900"/>
              <a:gd name="connsiteX19" fmla="*/ 571500 w 1432560"/>
              <a:gd name="connsiteY19" fmla="*/ 640080 h 723900"/>
              <a:gd name="connsiteX20" fmla="*/ 777240 w 1432560"/>
              <a:gd name="connsiteY20" fmla="*/ 655320 h 723900"/>
              <a:gd name="connsiteX21" fmla="*/ 960120 w 1432560"/>
              <a:gd name="connsiteY21" fmla="*/ 708660 h 723900"/>
              <a:gd name="connsiteX22" fmla="*/ 1043940 w 1432560"/>
              <a:gd name="connsiteY22" fmla="*/ 723900 h 723900"/>
              <a:gd name="connsiteX23" fmla="*/ 1165860 w 1432560"/>
              <a:gd name="connsiteY23" fmla="*/ 708660 h 723900"/>
              <a:gd name="connsiteX24" fmla="*/ 1249680 w 1432560"/>
              <a:gd name="connsiteY24" fmla="*/ 662940 h 723900"/>
              <a:gd name="connsiteX25" fmla="*/ 1325880 w 1432560"/>
              <a:gd name="connsiteY25" fmla="*/ 586740 h 723900"/>
              <a:gd name="connsiteX26" fmla="*/ 1363980 w 1432560"/>
              <a:gd name="connsiteY26" fmla="*/ 563880 h 723900"/>
              <a:gd name="connsiteX27" fmla="*/ 1394460 w 1432560"/>
              <a:gd name="connsiteY27" fmla="*/ 533400 h 723900"/>
              <a:gd name="connsiteX28" fmla="*/ 1409700 w 1432560"/>
              <a:gd name="connsiteY28" fmla="*/ 510540 h 723900"/>
              <a:gd name="connsiteX29" fmla="*/ 1432560 w 1432560"/>
              <a:gd name="connsiteY29" fmla="*/ 502920 h 723900"/>
              <a:gd name="connsiteX30" fmla="*/ 1417320 w 1432560"/>
              <a:gd name="connsiteY30" fmla="*/ 457200 h 723900"/>
              <a:gd name="connsiteX31" fmla="*/ 1394460 w 1432560"/>
              <a:gd name="connsiteY31" fmla="*/ 441960 h 723900"/>
              <a:gd name="connsiteX32" fmla="*/ 1356360 w 1432560"/>
              <a:gd name="connsiteY32" fmla="*/ 403860 h 723900"/>
              <a:gd name="connsiteX33" fmla="*/ 1341120 w 1432560"/>
              <a:gd name="connsiteY33" fmla="*/ 373380 h 723900"/>
              <a:gd name="connsiteX34" fmla="*/ 1318260 w 1432560"/>
              <a:gd name="connsiteY34" fmla="*/ 350520 h 723900"/>
              <a:gd name="connsiteX35" fmla="*/ 1272540 w 1432560"/>
              <a:gd name="connsiteY35" fmla="*/ 289560 h 723900"/>
              <a:gd name="connsiteX36" fmla="*/ 1257300 w 1432560"/>
              <a:gd name="connsiteY36" fmla="*/ 266700 h 723900"/>
              <a:gd name="connsiteX37" fmla="*/ 1234440 w 1432560"/>
              <a:gd name="connsiteY37" fmla="*/ 243840 h 723900"/>
              <a:gd name="connsiteX38" fmla="*/ 1196340 w 1432560"/>
              <a:gd name="connsiteY38" fmla="*/ 198120 h 723900"/>
              <a:gd name="connsiteX39" fmla="*/ 1173480 w 1432560"/>
              <a:gd name="connsiteY39" fmla="*/ 167640 h 723900"/>
              <a:gd name="connsiteX40" fmla="*/ 1104900 w 1432560"/>
              <a:gd name="connsiteY40" fmla="*/ 91440 h 723900"/>
              <a:gd name="connsiteX41" fmla="*/ 1089660 w 1432560"/>
              <a:gd name="connsiteY41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432560" h="723900">
                <a:moveTo>
                  <a:pt x="1196340" y="45720"/>
                </a:moveTo>
                <a:cubicBezTo>
                  <a:pt x="996436" y="20732"/>
                  <a:pt x="1327356" y="61115"/>
                  <a:pt x="1036320" y="30480"/>
                </a:cubicBezTo>
                <a:cubicBezTo>
                  <a:pt x="972716" y="23785"/>
                  <a:pt x="909320" y="15240"/>
                  <a:pt x="845820" y="7620"/>
                </a:cubicBezTo>
                <a:lnTo>
                  <a:pt x="243840" y="22860"/>
                </a:lnTo>
                <a:cubicBezTo>
                  <a:pt x="218328" y="23720"/>
                  <a:pt x="192513" y="24740"/>
                  <a:pt x="167640" y="30480"/>
                </a:cubicBezTo>
                <a:cubicBezTo>
                  <a:pt x="154929" y="33413"/>
                  <a:pt x="128763" y="60759"/>
                  <a:pt x="121920" y="68580"/>
                </a:cubicBezTo>
                <a:cubicBezTo>
                  <a:pt x="111210" y="80820"/>
                  <a:pt x="101058" y="93565"/>
                  <a:pt x="91440" y="106680"/>
                </a:cubicBezTo>
                <a:cubicBezTo>
                  <a:pt x="73105" y="131682"/>
                  <a:pt x="60024" y="160956"/>
                  <a:pt x="38100" y="182880"/>
                </a:cubicBezTo>
                <a:lnTo>
                  <a:pt x="15240" y="205740"/>
                </a:lnTo>
                <a:cubicBezTo>
                  <a:pt x="11647" y="216520"/>
                  <a:pt x="0" y="249512"/>
                  <a:pt x="0" y="259080"/>
                </a:cubicBezTo>
                <a:cubicBezTo>
                  <a:pt x="0" y="287135"/>
                  <a:pt x="3652" y="315127"/>
                  <a:pt x="7620" y="342900"/>
                </a:cubicBezTo>
                <a:cubicBezTo>
                  <a:pt x="8756" y="350851"/>
                  <a:pt x="11339" y="358739"/>
                  <a:pt x="15240" y="365760"/>
                </a:cubicBezTo>
                <a:cubicBezTo>
                  <a:pt x="36017" y="403159"/>
                  <a:pt x="52052" y="421342"/>
                  <a:pt x="83820" y="449580"/>
                </a:cubicBezTo>
                <a:cubicBezTo>
                  <a:pt x="93312" y="458017"/>
                  <a:pt x="104383" y="464506"/>
                  <a:pt x="114300" y="472440"/>
                </a:cubicBezTo>
                <a:cubicBezTo>
                  <a:pt x="129791" y="484833"/>
                  <a:pt x="145193" y="497360"/>
                  <a:pt x="160020" y="510540"/>
                </a:cubicBezTo>
                <a:cubicBezTo>
                  <a:pt x="168074" y="517699"/>
                  <a:pt x="173460" y="528167"/>
                  <a:pt x="182880" y="533400"/>
                </a:cubicBezTo>
                <a:cubicBezTo>
                  <a:pt x="251460" y="571500"/>
                  <a:pt x="205740" y="533400"/>
                  <a:pt x="251460" y="556260"/>
                </a:cubicBezTo>
                <a:cubicBezTo>
                  <a:pt x="266700" y="563880"/>
                  <a:pt x="282569" y="570354"/>
                  <a:pt x="297180" y="579120"/>
                </a:cubicBezTo>
                <a:cubicBezTo>
                  <a:pt x="345558" y="608147"/>
                  <a:pt x="318229" y="613696"/>
                  <a:pt x="396240" y="624840"/>
                </a:cubicBezTo>
                <a:cubicBezTo>
                  <a:pt x="487191" y="637833"/>
                  <a:pt x="437773" y="632214"/>
                  <a:pt x="571500" y="640080"/>
                </a:cubicBezTo>
                <a:cubicBezTo>
                  <a:pt x="652046" y="644818"/>
                  <a:pt x="703123" y="644732"/>
                  <a:pt x="777240" y="655320"/>
                </a:cubicBezTo>
                <a:cubicBezTo>
                  <a:pt x="874573" y="669225"/>
                  <a:pt x="765453" y="673266"/>
                  <a:pt x="960120" y="708660"/>
                </a:cubicBezTo>
                <a:lnTo>
                  <a:pt x="1043940" y="723900"/>
                </a:lnTo>
                <a:cubicBezTo>
                  <a:pt x="1084580" y="718820"/>
                  <a:pt x="1125627" y="716323"/>
                  <a:pt x="1165860" y="708660"/>
                </a:cubicBezTo>
                <a:cubicBezTo>
                  <a:pt x="1191121" y="703848"/>
                  <a:pt x="1232544" y="677934"/>
                  <a:pt x="1249680" y="662940"/>
                </a:cubicBezTo>
                <a:cubicBezTo>
                  <a:pt x="1276713" y="639286"/>
                  <a:pt x="1298735" y="610266"/>
                  <a:pt x="1325880" y="586740"/>
                </a:cubicBezTo>
                <a:cubicBezTo>
                  <a:pt x="1337072" y="577040"/>
                  <a:pt x="1352289" y="572973"/>
                  <a:pt x="1363980" y="563880"/>
                </a:cubicBezTo>
                <a:cubicBezTo>
                  <a:pt x="1375322" y="555059"/>
                  <a:pt x="1385109" y="544309"/>
                  <a:pt x="1394460" y="533400"/>
                </a:cubicBezTo>
                <a:cubicBezTo>
                  <a:pt x="1400420" y="526447"/>
                  <a:pt x="1402549" y="516261"/>
                  <a:pt x="1409700" y="510540"/>
                </a:cubicBezTo>
                <a:cubicBezTo>
                  <a:pt x="1415972" y="505522"/>
                  <a:pt x="1424940" y="505460"/>
                  <a:pt x="1432560" y="502920"/>
                </a:cubicBezTo>
                <a:cubicBezTo>
                  <a:pt x="1427480" y="487680"/>
                  <a:pt x="1425834" y="470823"/>
                  <a:pt x="1417320" y="457200"/>
                </a:cubicBezTo>
                <a:cubicBezTo>
                  <a:pt x="1412466" y="449434"/>
                  <a:pt x="1401352" y="447991"/>
                  <a:pt x="1394460" y="441960"/>
                </a:cubicBezTo>
                <a:cubicBezTo>
                  <a:pt x="1380943" y="430133"/>
                  <a:pt x="1367387" y="418037"/>
                  <a:pt x="1356360" y="403860"/>
                </a:cubicBezTo>
                <a:cubicBezTo>
                  <a:pt x="1349386" y="394894"/>
                  <a:pt x="1347722" y="382623"/>
                  <a:pt x="1341120" y="373380"/>
                </a:cubicBezTo>
                <a:cubicBezTo>
                  <a:pt x="1334856" y="364611"/>
                  <a:pt x="1325084" y="358860"/>
                  <a:pt x="1318260" y="350520"/>
                </a:cubicBezTo>
                <a:cubicBezTo>
                  <a:pt x="1302176" y="330861"/>
                  <a:pt x="1286629" y="310694"/>
                  <a:pt x="1272540" y="289560"/>
                </a:cubicBezTo>
                <a:cubicBezTo>
                  <a:pt x="1267460" y="281940"/>
                  <a:pt x="1263163" y="273735"/>
                  <a:pt x="1257300" y="266700"/>
                </a:cubicBezTo>
                <a:cubicBezTo>
                  <a:pt x="1250401" y="258421"/>
                  <a:pt x="1242060" y="251460"/>
                  <a:pt x="1234440" y="243840"/>
                </a:cubicBezTo>
                <a:cubicBezTo>
                  <a:pt x="1219886" y="200179"/>
                  <a:pt x="1237859" y="239639"/>
                  <a:pt x="1196340" y="198120"/>
                </a:cubicBezTo>
                <a:cubicBezTo>
                  <a:pt x="1187360" y="189140"/>
                  <a:pt x="1181976" y="177080"/>
                  <a:pt x="1173480" y="167640"/>
                </a:cubicBezTo>
                <a:cubicBezTo>
                  <a:pt x="1091430" y="76473"/>
                  <a:pt x="1156808" y="160650"/>
                  <a:pt x="1104900" y="91440"/>
                </a:cubicBezTo>
                <a:cubicBezTo>
                  <a:pt x="1084841" y="31262"/>
                  <a:pt x="1089660" y="61784"/>
                  <a:pt x="10896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" y="1773238"/>
            <a:ext cx="696468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ihandform 5"/>
          <p:cNvSpPr/>
          <p:nvPr/>
        </p:nvSpPr>
        <p:spPr>
          <a:xfrm>
            <a:off x="2338672" y="2790825"/>
            <a:ext cx="1204628" cy="257175"/>
          </a:xfrm>
          <a:custGeom>
            <a:avLst/>
            <a:gdLst>
              <a:gd name="connsiteX0" fmla="*/ 1004603 w 1204628"/>
              <a:gd name="connsiteY0" fmla="*/ 28575 h 257175"/>
              <a:gd name="connsiteX1" fmla="*/ 699803 w 1204628"/>
              <a:gd name="connsiteY1" fmla="*/ 9525 h 257175"/>
              <a:gd name="connsiteX2" fmla="*/ 556928 w 1204628"/>
              <a:gd name="connsiteY2" fmla="*/ 0 h 257175"/>
              <a:gd name="connsiteX3" fmla="*/ 166403 w 1204628"/>
              <a:gd name="connsiteY3" fmla="*/ 9525 h 257175"/>
              <a:gd name="connsiteX4" fmla="*/ 23528 w 1204628"/>
              <a:gd name="connsiteY4" fmla="*/ 28575 h 257175"/>
              <a:gd name="connsiteX5" fmla="*/ 14003 w 1204628"/>
              <a:gd name="connsiteY5" fmla="*/ 180975 h 257175"/>
              <a:gd name="connsiteX6" fmla="*/ 23528 w 1204628"/>
              <a:gd name="connsiteY6" fmla="*/ 209550 h 257175"/>
              <a:gd name="connsiteX7" fmla="*/ 90203 w 1204628"/>
              <a:gd name="connsiteY7" fmla="*/ 257175 h 257175"/>
              <a:gd name="connsiteX8" fmla="*/ 1118903 w 1204628"/>
              <a:gd name="connsiteY8" fmla="*/ 238125 h 257175"/>
              <a:gd name="connsiteX9" fmla="*/ 1204628 w 1204628"/>
              <a:gd name="connsiteY9" fmla="*/ 171450 h 257175"/>
              <a:gd name="connsiteX10" fmla="*/ 1195103 w 1204628"/>
              <a:gd name="connsiteY10" fmla="*/ 133350 h 257175"/>
              <a:gd name="connsiteX11" fmla="*/ 1033178 w 1204628"/>
              <a:gd name="connsiteY11" fmla="*/ 47625 h 257175"/>
              <a:gd name="connsiteX12" fmla="*/ 956978 w 1204628"/>
              <a:gd name="connsiteY12" fmla="*/ 28575 h 257175"/>
              <a:gd name="connsiteX13" fmla="*/ 928403 w 1204628"/>
              <a:gd name="connsiteY13" fmla="*/ 285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04628" h="257175">
                <a:moveTo>
                  <a:pt x="1004603" y="28575"/>
                </a:moveTo>
                <a:cubicBezTo>
                  <a:pt x="869278" y="1510"/>
                  <a:pt x="992139" y="23446"/>
                  <a:pt x="699803" y="9525"/>
                </a:cubicBezTo>
                <a:cubicBezTo>
                  <a:pt x="652126" y="7255"/>
                  <a:pt x="604553" y="3175"/>
                  <a:pt x="556928" y="0"/>
                </a:cubicBezTo>
                <a:lnTo>
                  <a:pt x="166403" y="9525"/>
                </a:lnTo>
                <a:cubicBezTo>
                  <a:pt x="61272" y="13492"/>
                  <a:pt x="83338" y="8638"/>
                  <a:pt x="23528" y="28575"/>
                </a:cubicBezTo>
                <a:cubicBezTo>
                  <a:pt x="-10737" y="97105"/>
                  <a:pt x="-1772" y="62666"/>
                  <a:pt x="14003" y="180975"/>
                </a:cubicBezTo>
                <a:cubicBezTo>
                  <a:pt x="15330" y="190927"/>
                  <a:pt x="16428" y="202450"/>
                  <a:pt x="23528" y="209550"/>
                </a:cubicBezTo>
                <a:cubicBezTo>
                  <a:pt x="42841" y="228863"/>
                  <a:pt x="67978" y="241300"/>
                  <a:pt x="90203" y="257175"/>
                </a:cubicBezTo>
                <a:lnTo>
                  <a:pt x="1118903" y="238125"/>
                </a:lnTo>
                <a:cubicBezTo>
                  <a:pt x="1193558" y="235528"/>
                  <a:pt x="1183252" y="224891"/>
                  <a:pt x="1204628" y="171450"/>
                </a:cubicBezTo>
                <a:cubicBezTo>
                  <a:pt x="1201453" y="158750"/>
                  <a:pt x="1204360" y="142607"/>
                  <a:pt x="1195103" y="133350"/>
                </a:cubicBezTo>
                <a:cubicBezTo>
                  <a:pt x="1126297" y="64544"/>
                  <a:pt x="1110052" y="70687"/>
                  <a:pt x="1033178" y="47625"/>
                </a:cubicBezTo>
                <a:cubicBezTo>
                  <a:pt x="996151" y="36517"/>
                  <a:pt x="1003312" y="34367"/>
                  <a:pt x="956978" y="28575"/>
                </a:cubicBezTo>
                <a:cubicBezTo>
                  <a:pt x="947527" y="27394"/>
                  <a:pt x="937928" y="28575"/>
                  <a:pt x="928403" y="285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6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4838" y="1114187"/>
            <a:ext cx="7700962" cy="1600438"/>
          </a:xfrm>
        </p:spPr>
        <p:txBody>
          <a:bodyPr/>
          <a:lstStyle/>
          <a:p>
            <a:r>
              <a:rPr lang="en-US" dirty="0" smtClean="0"/>
              <a:t>The program/script is structured in different cells.</a:t>
            </a:r>
            <a:br>
              <a:rPr lang="en-US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Besides the code you will also find </a:t>
            </a:r>
            <a:r>
              <a:rPr lang="en-US" sz="1600" dirty="0" err="1" smtClean="0"/>
              <a:t>explinations</a:t>
            </a:r>
            <a:r>
              <a:rPr lang="en-US" sz="1600" dirty="0" smtClean="0"/>
              <a:t> and results in the notebook.</a:t>
            </a:r>
            <a:br>
              <a:rPr lang="en-US" sz="1600" dirty="0" smtClean="0"/>
            </a:br>
            <a:r>
              <a:rPr lang="en-US" sz="1600" dirty="0" smtClean="0"/>
              <a:t>You can execute the code </a:t>
            </a:r>
            <a:r>
              <a:rPr lang="en-US" sz="1600" dirty="0"/>
              <a:t>by (“Cell-&gt;Run Cells”) </a:t>
            </a:r>
            <a:r>
              <a:rPr lang="en-US" sz="1600" dirty="0" smtClean="0"/>
              <a:t>of by pushing “CTRL-ENTER” on your keyboard.</a:t>
            </a:r>
            <a:br>
              <a:rPr lang="en-US" sz="1600" dirty="0" smtClean="0"/>
            </a:br>
            <a:r>
              <a:rPr lang="en-US" sz="1600" dirty="0" smtClean="0"/>
              <a:t>Run some cells and see what is happening.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25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4278478" y="314711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Empty cell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4" y="2979341"/>
            <a:ext cx="5034915" cy="314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4" r="55289" b="50803"/>
          <a:stretch/>
        </p:blipFill>
        <p:spPr bwMode="auto">
          <a:xfrm>
            <a:off x="1136651" y="3147113"/>
            <a:ext cx="1473200" cy="214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008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918686"/>
            <a:ext cx="7700962" cy="738664"/>
          </a:xfrm>
        </p:spPr>
        <p:txBody>
          <a:bodyPr/>
          <a:lstStyle/>
          <a:p>
            <a:r>
              <a:rPr lang="en-US" dirty="0" smtClean="0"/>
              <a:t>Try to get the following plot on your own. You may also want to play a bit around with the code.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26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  <p:sp>
        <p:nvSpPr>
          <p:cNvPr id="6" name="Freihandform 5"/>
          <p:cNvSpPr/>
          <p:nvPr/>
        </p:nvSpPr>
        <p:spPr>
          <a:xfrm>
            <a:off x="2717800" y="2475468"/>
            <a:ext cx="1346917" cy="375682"/>
          </a:xfrm>
          <a:custGeom>
            <a:avLst/>
            <a:gdLst>
              <a:gd name="connsiteX0" fmla="*/ 711200 w 1346917"/>
              <a:gd name="connsiteY0" fmla="*/ 70882 h 375682"/>
              <a:gd name="connsiteX1" fmla="*/ 527050 w 1346917"/>
              <a:gd name="connsiteY1" fmla="*/ 51832 h 375682"/>
              <a:gd name="connsiteX2" fmla="*/ 450850 w 1346917"/>
              <a:gd name="connsiteY2" fmla="*/ 39132 h 375682"/>
              <a:gd name="connsiteX3" fmla="*/ 400050 w 1346917"/>
              <a:gd name="connsiteY3" fmla="*/ 32782 h 375682"/>
              <a:gd name="connsiteX4" fmla="*/ 120650 w 1346917"/>
              <a:gd name="connsiteY4" fmla="*/ 20082 h 375682"/>
              <a:gd name="connsiteX5" fmla="*/ 95250 w 1346917"/>
              <a:gd name="connsiteY5" fmla="*/ 32782 h 375682"/>
              <a:gd name="connsiteX6" fmla="*/ 44450 w 1346917"/>
              <a:gd name="connsiteY6" fmla="*/ 51832 h 375682"/>
              <a:gd name="connsiteX7" fmla="*/ 19050 w 1346917"/>
              <a:gd name="connsiteY7" fmla="*/ 70882 h 375682"/>
              <a:gd name="connsiteX8" fmla="*/ 0 w 1346917"/>
              <a:gd name="connsiteY8" fmla="*/ 108982 h 375682"/>
              <a:gd name="connsiteX9" fmla="*/ 6350 w 1346917"/>
              <a:gd name="connsiteY9" fmla="*/ 159782 h 375682"/>
              <a:gd name="connsiteX10" fmla="*/ 44450 w 1346917"/>
              <a:gd name="connsiteY10" fmla="*/ 197882 h 375682"/>
              <a:gd name="connsiteX11" fmla="*/ 107950 w 1346917"/>
              <a:gd name="connsiteY11" fmla="*/ 242332 h 375682"/>
              <a:gd name="connsiteX12" fmla="*/ 120650 w 1346917"/>
              <a:gd name="connsiteY12" fmla="*/ 261382 h 375682"/>
              <a:gd name="connsiteX13" fmla="*/ 139700 w 1346917"/>
              <a:gd name="connsiteY13" fmla="*/ 267732 h 375682"/>
              <a:gd name="connsiteX14" fmla="*/ 184150 w 1346917"/>
              <a:gd name="connsiteY14" fmla="*/ 286782 h 375682"/>
              <a:gd name="connsiteX15" fmla="*/ 234950 w 1346917"/>
              <a:gd name="connsiteY15" fmla="*/ 312182 h 375682"/>
              <a:gd name="connsiteX16" fmla="*/ 317500 w 1346917"/>
              <a:gd name="connsiteY16" fmla="*/ 337582 h 375682"/>
              <a:gd name="connsiteX17" fmla="*/ 349250 w 1346917"/>
              <a:gd name="connsiteY17" fmla="*/ 350282 h 375682"/>
              <a:gd name="connsiteX18" fmla="*/ 463550 w 1346917"/>
              <a:gd name="connsiteY18" fmla="*/ 362982 h 375682"/>
              <a:gd name="connsiteX19" fmla="*/ 838200 w 1346917"/>
              <a:gd name="connsiteY19" fmla="*/ 375682 h 375682"/>
              <a:gd name="connsiteX20" fmla="*/ 1339850 w 1346917"/>
              <a:gd name="connsiteY20" fmla="*/ 362982 h 375682"/>
              <a:gd name="connsiteX21" fmla="*/ 1346200 w 1346917"/>
              <a:gd name="connsiteY21" fmla="*/ 337582 h 375682"/>
              <a:gd name="connsiteX22" fmla="*/ 1333500 w 1346917"/>
              <a:gd name="connsiteY22" fmla="*/ 305832 h 375682"/>
              <a:gd name="connsiteX23" fmla="*/ 1244600 w 1346917"/>
              <a:gd name="connsiteY23" fmla="*/ 229632 h 375682"/>
              <a:gd name="connsiteX24" fmla="*/ 1225550 w 1346917"/>
              <a:gd name="connsiteY24" fmla="*/ 210582 h 375682"/>
              <a:gd name="connsiteX25" fmla="*/ 1200150 w 1346917"/>
              <a:gd name="connsiteY25" fmla="*/ 197882 h 375682"/>
              <a:gd name="connsiteX26" fmla="*/ 1136650 w 1346917"/>
              <a:gd name="connsiteY26" fmla="*/ 153432 h 375682"/>
              <a:gd name="connsiteX27" fmla="*/ 1104900 w 1346917"/>
              <a:gd name="connsiteY27" fmla="*/ 140732 h 375682"/>
              <a:gd name="connsiteX28" fmla="*/ 1079500 w 1346917"/>
              <a:gd name="connsiteY28" fmla="*/ 121682 h 375682"/>
              <a:gd name="connsiteX29" fmla="*/ 1035050 w 1346917"/>
              <a:gd name="connsiteY29" fmla="*/ 108982 h 375682"/>
              <a:gd name="connsiteX30" fmla="*/ 971550 w 1346917"/>
              <a:gd name="connsiteY30" fmla="*/ 77232 h 375682"/>
              <a:gd name="connsiteX31" fmla="*/ 946150 w 1346917"/>
              <a:gd name="connsiteY31" fmla="*/ 64532 h 375682"/>
              <a:gd name="connsiteX32" fmla="*/ 844550 w 1346917"/>
              <a:gd name="connsiteY32" fmla="*/ 51832 h 375682"/>
              <a:gd name="connsiteX33" fmla="*/ 787400 w 1346917"/>
              <a:gd name="connsiteY33" fmla="*/ 39132 h 375682"/>
              <a:gd name="connsiteX34" fmla="*/ 749300 w 1346917"/>
              <a:gd name="connsiteY34" fmla="*/ 32782 h 375682"/>
              <a:gd name="connsiteX35" fmla="*/ 698500 w 1346917"/>
              <a:gd name="connsiteY35" fmla="*/ 20082 h 375682"/>
              <a:gd name="connsiteX36" fmla="*/ 476250 w 1346917"/>
              <a:gd name="connsiteY36" fmla="*/ 20082 h 3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46917" h="375682">
                <a:moveTo>
                  <a:pt x="711200" y="70882"/>
                </a:moveTo>
                <a:lnTo>
                  <a:pt x="527050" y="51832"/>
                </a:lnTo>
                <a:cubicBezTo>
                  <a:pt x="501489" y="48715"/>
                  <a:pt x="476402" y="42326"/>
                  <a:pt x="450850" y="39132"/>
                </a:cubicBezTo>
                <a:lnTo>
                  <a:pt x="400050" y="32782"/>
                </a:lnTo>
                <a:cubicBezTo>
                  <a:pt x="293543" y="-20472"/>
                  <a:pt x="355974" y="3273"/>
                  <a:pt x="120650" y="20082"/>
                </a:cubicBezTo>
                <a:cubicBezTo>
                  <a:pt x="111208" y="20756"/>
                  <a:pt x="103900" y="28937"/>
                  <a:pt x="95250" y="32782"/>
                </a:cubicBezTo>
                <a:cubicBezTo>
                  <a:pt x="72471" y="42906"/>
                  <a:pt x="65396" y="44850"/>
                  <a:pt x="44450" y="51832"/>
                </a:cubicBezTo>
                <a:cubicBezTo>
                  <a:pt x="35983" y="58182"/>
                  <a:pt x="26534" y="63398"/>
                  <a:pt x="19050" y="70882"/>
                </a:cubicBezTo>
                <a:cubicBezTo>
                  <a:pt x="6740" y="83192"/>
                  <a:pt x="5165" y="93488"/>
                  <a:pt x="0" y="108982"/>
                </a:cubicBezTo>
                <a:cubicBezTo>
                  <a:pt x="2117" y="125915"/>
                  <a:pt x="-1282" y="144518"/>
                  <a:pt x="6350" y="159782"/>
                </a:cubicBezTo>
                <a:cubicBezTo>
                  <a:pt x="14382" y="175846"/>
                  <a:pt x="32368" y="184592"/>
                  <a:pt x="44450" y="197882"/>
                </a:cubicBezTo>
                <a:cubicBezTo>
                  <a:pt x="84819" y="242287"/>
                  <a:pt x="50468" y="223171"/>
                  <a:pt x="107950" y="242332"/>
                </a:cubicBezTo>
                <a:cubicBezTo>
                  <a:pt x="112183" y="248682"/>
                  <a:pt x="114691" y="256614"/>
                  <a:pt x="120650" y="261382"/>
                </a:cubicBezTo>
                <a:cubicBezTo>
                  <a:pt x="125877" y="265563"/>
                  <a:pt x="133713" y="264739"/>
                  <a:pt x="139700" y="267732"/>
                </a:cubicBezTo>
                <a:cubicBezTo>
                  <a:pt x="276007" y="335885"/>
                  <a:pt x="25562" y="220704"/>
                  <a:pt x="184150" y="286782"/>
                </a:cubicBezTo>
                <a:cubicBezTo>
                  <a:pt x="201626" y="294064"/>
                  <a:pt x="217760" y="304248"/>
                  <a:pt x="234950" y="312182"/>
                </a:cubicBezTo>
                <a:cubicBezTo>
                  <a:pt x="278872" y="332454"/>
                  <a:pt x="261819" y="320449"/>
                  <a:pt x="317500" y="337582"/>
                </a:cubicBezTo>
                <a:cubicBezTo>
                  <a:pt x="328395" y="340934"/>
                  <a:pt x="338020" y="348329"/>
                  <a:pt x="349250" y="350282"/>
                </a:cubicBezTo>
                <a:cubicBezTo>
                  <a:pt x="387018" y="356850"/>
                  <a:pt x="425512" y="358227"/>
                  <a:pt x="463550" y="362982"/>
                </a:cubicBezTo>
                <a:cubicBezTo>
                  <a:pt x="621487" y="382724"/>
                  <a:pt x="497288" y="368997"/>
                  <a:pt x="838200" y="375682"/>
                </a:cubicBezTo>
                <a:cubicBezTo>
                  <a:pt x="1005417" y="371449"/>
                  <a:pt x="1173048" y="375492"/>
                  <a:pt x="1339850" y="362982"/>
                </a:cubicBezTo>
                <a:cubicBezTo>
                  <a:pt x="1348553" y="362329"/>
                  <a:pt x="1347164" y="346256"/>
                  <a:pt x="1346200" y="337582"/>
                </a:cubicBezTo>
                <a:cubicBezTo>
                  <a:pt x="1344941" y="326253"/>
                  <a:pt x="1340450" y="314867"/>
                  <a:pt x="1333500" y="305832"/>
                </a:cubicBezTo>
                <a:cubicBezTo>
                  <a:pt x="1287921" y="246579"/>
                  <a:pt x="1292419" y="266824"/>
                  <a:pt x="1244600" y="229632"/>
                </a:cubicBezTo>
                <a:cubicBezTo>
                  <a:pt x="1237511" y="224119"/>
                  <a:pt x="1232858" y="215802"/>
                  <a:pt x="1225550" y="210582"/>
                </a:cubicBezTo>
                <a:cubicBezTo>
                  <a:pt x="1217847" y="205080"/>
                  <a:pt x="1208113" y="203001"/>
                  <a:pt x="1200150" y="197882"/>
                </a:cubicBezTo>
                <a:cubicBezTo>
                  <a:pt x="1178416" y="183910"/>
                  <a:pt x="1160639" y="163028"/>
                  <a:pt x="1136650" y="153432"/>
                </a:cubicBezTo>
                <a:cubicBezTo>
                  <a:pt x="1126067" y="149199"/>
                  <a:pt x="1114864" y="146268"/>
                  <a:pt x="1104900" y="140732"/>
                </a:cubicBezTo>
                <a:cubicBezTo>
                  <a:pt x="1095649" y="135592"/>
                  <a:pt x="1089135" y="126061"/>
                  <a:pt x="1079500" y="121682"/>
                </a:cubicBezTo>
                <a:cubicBezTo>
                  <a:pt x="1065472" y="115305"/>
                  <a:pt x="1049299" y="114849"/>
                  <a:pt x="1035050" y="108982"/>
                </a:cubicBezTo>
                <a:cubicBezTo>
                  <a:pt x="1013167" y="99972"/>
                  <a:pt x="992717" y="87815"/>
                  <a:pt x="971550" y="77232"/>
                </a:cubicBezTo>
                <a:cubicBezTo>
                  <a:pt x="963083" y="72999"/>
                  <a:pt x="955487" y="66088"/>
                  <a:pt x="946150" y="64532"/>
                </a:cubicBezTo>
                <a:cubicBezTo>
                  <a:pt x="887067" y="54685"/>
                  <a:pt x="920861" y="59463"/>
                  <a:pt x="844550" y="51832"/>
                </a:cubicBezTo>
                <a:cubicBezTo>
                  <a:pt x="825500" y="47599"/>
                  <a:pt x="806536" y="42959"/>
                  <a:pt x="787400" y="39132"/>
                </a:cubicBezTo>
                <a:cubicBezTo>
                  <a:pt x="774775" y="36607"/>
                  <a:pt x="761869" y="35575"/>
                  <a:pt x="749300" y="32782"/>
                </a:cubicBezTo>
                <a:cubicBezTo>
                  <a:pt x="724594" y="27292"/>
                  <a:pt x="729424" y="20855"/>
                  <a:pt x="698500" y="20082"/>
                </a:cubicBezTo>
                <a:cubicBezTo>
                  <a:pt x="624440" y="18230"/>
                  <a:pt x="550333" y="20082"/>
                  <a:pt x="476250" y="200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" y="1773238"/>
            <a:ext cx="696468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19138" y="341947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Good look!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8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918686"/>
            <a:ext cx="7700962" cy="738664"/>
          </a:xfrm>
        </p:spPr>
        <p:txBody>
          <a:bodyPr/>
          <a:lstStyle/>
          <a:p>
            <a:r>
              <a:rPr lang="en-US" dirty="0" smtClean="0"/>
              <a:t>Um Shortcuts </a:t>
            </a:r>
            <a:r>
              <a:rPr lang="en-US" dirty="0" err="1" smtClean="0"/>
              <a:t>nutzen</a:t>
            </a:r>
            <a:r>
              <a:rPr lang="en-US" dirty="0" smtClean="0"/>
              <a:t> </a:t>
            </a:r>
            <a:r>
              <a:rPr lang="en-US" dirty="0" err="1" smtClean="0"/>
              <a:t>bietet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die </a:t>
            </a:r>
            <a:r>
              <a:rPr lang="en-US" dirty="0" err="1" smtClean="0"/>
              <a:t>Hilfsfunktion</a:t>
            </a:r>
            <a:r>
              <a:rPr lang="en-US" dirty="0" smtClean="0"/>
              <a:t> an:</a:t>
            </a:r>
            <a:br>
              <a:rPr lang="en-US" dirty="0" smtClean="0"/>
            </a:br>
            <a:r>
              <a:rPr lang="en-US" dirty="0" err="1" smtClean="0"/>
              <a:t>Drücke</a:t>
            </a:r>
            <a:r>
              <a:rPr lang="en-US" dirty="0" smtClean="0"/>
              <a:t> “ESC”, und </a:t>
            </a:r>
            <a:r>
              <a:rPr lang="en-US" dirty="0" err="1" smtClean="0"/>
              <a:t>dann</a:t>
            </a:r>
            <a:r>
              <a:rPr lang="en-US" dirty="0" smtClean="0"/>
              <a:t> “h”.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27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  <p:pic>
        <p:nvPicPr>
          <p:cNvPr id="655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80" y="1773238"/>
            <a:ext cx="7204841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ihandform 2"/>
          <p:cNvSpPr/>
          <p:nvPr/>
        </p:nvSpPr>
        <p:spPr>
          <a:xfrm>
            <a:off x="2943225" y="3895383"/>
            <a:ext cx="838200" cy="314667"/>
          </a:xfrm>
          <a:custGeom>
            <a:avLst/>
            <a:gdLst>
              <a:gd name="connsiteX0" fmla="*/ 657225 w 838200"/>
              <a:gd name="connsiteY0" fmla="*/ 95592 h 314667"/>
              <a:gd name="connsiteX1" fmla="*/ 561975 w 838200"/>
              <a:gd name="connsiteY1" fmla="*/ 57492 h 314667"/>
              <a:gd name="connsiteX2" fmla="*/ 457200 w 838200"/>
              <a:gd name="connsiteY2" fmla="*/ 28917 h 314667"/>
              <a:gd name="connsiteX3" fmla="*/ 47625 w 838200"/>
              <a:gd name="connsiteY3" fmla="*/ 38442 h 314667"/>
              <a:gd name="connsiteX4" fmla="*/ 19050 w 838200"/>
              <a:gd name="connsiteY4" fmla="*/ 57492 h 314667"/>
              <a:gd name="connsiteX5" fmla="*/ 0 w 838200"/>
              <a:gd name="connsiteY5" fmla="*/ 124167 h 314667"/>
              <a:gd name="connsiteX6" fmla="*/ 19050 w 838200"/>
              <a:gd name="connsiteY6" fmla="*/ 200367 h 314667"/>
              <a:gd name="connsiteX7" fmla="*/ 85725 w 838200"/>
              <a:gd name="connsiteY7" fmla="*/ 257517 h 314667"/>
              <a:gd name="connsiteX8" fmla="*/ 114300 w 838200"/>
              <a:gd name="connsiteY8" fmla="*/ 276567 h 314667"/>
              <a:gd name="connsiteX9" fmla="*/ 152400 w 838200"/>
              <a:gd name="connsiteY9" fmla="*/ 286092 h 314667"/>
              <a:gd name="connsiteX10" fmla="*/ 180975 w 838200"/>
              <a:gd name="connsiteY10" fmla="*/ 295617 h 314667"/>
              <a:gd name="connsiteX11" fmla="*/ 276225 w 838200"/>
              <a:gd name="connsiteY11" fmla="*/ 314667 h 314667"/>
              <a:gd name="connsiteX12" fmla="*/ 666750 w 838200"/>
              <a:gd name="connsiteY12" fmla="*/ 305142 h 314667"/>
              <a:gd name="connsiteX13" fmla="*/ 723900 w 838200"/>
              <a:gd name="connsiteY13" fmla="*/ 286092 h 314667"/>
              <a:gd name="connsiteX14" fmla="*/ 781050 w 838200"/>
              <a:gd name="connsiteY14" fmla="*/ 247992 h 314667"/>
              <a:gd name="connsiteX15" fmla="*/ 800100 w 838200"/>
              <a:gd name="connsiteY15" fmla="*/ 219417 h 314667"/>
              <a:gd name="connsiteX16" fmla="*/ 828675 w 838200"/>
              <a:gd name="connsiteY16" fmla="*/ 190842 h 314667"/>
              <a:gd name="connsiteX17" fmla="*/ 838200 w 838200"/>
              <a:gd name="connsiteY17" fmla="*/ 162267 h 314667"/>
              <a:gd name="connsiteX18" fmla="*/ 828675 w 838200"/>
              <a:gd name="connsiteY18" fmla="*/ 95592 h 314667"/>
              <a:gd name="connsiteX19" fmla="*/ 771525 w 838200"/>
              <a:gd name="connsiteY19" fmla="*/ 67017 h 314667"/>
              <a:gd name="connsiteX20" fmla="*/ 733425 w 838200"/>
              <a:gd name="connsiteY20" fmla="*/ 47967 h 314667"/>
              <a:gd name="connsiteX21" fmla="*/ 676275 w 838200"/>
              <a:gd name="connsiteY21" fmla="*/ 28917 h 314667"/>
              <a:gd name="connsiteX22" fmla="*/ 609600 w 838200"/>
              <a:gd name="connsiteY22" fmla="*/ 342 h 314667"/>
              <a:gd name="connsiteX23" fmla="*/ 600075 w 838200"/>
              <a:gd name="connsiteY23" fmla="*/ 342 h 31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38200" h="314667">
                <a:moveTo>
                  <a:pt x="657225" y="95592"/>
                </a:moveTo>
                <a:cubicBezTo>
                  <a:pt x="625475" y="82892"/>
                  <a:pt x="595150" y="65786"/>
                  <a:pt x="561975" y="57492"/>
                </a:cubicBezTo>
                <a:cubicBezTo>
                  <a:pt x="476035" y="36007"/>
                  <a:pt x="510613" y="46721"/>
                  <a:pt x="457200" y="28917"/>
                </a:cubicBezTo>
                <a:cubicBezTo>
                  <a:pt x="320675" y="32092"/>
                  <a:pt x="183897" y="29555"/>
                  <a:pt x="47625" y="38442"/>
                </a:cubicBezTo>
                <a:cubicBezTo>
                  <a:pt x="36202" y="39187"/>
                  <a:pt x="26201" y="48553"/>
                  <a:pt x="19050" y="57492"/>
                </a:cubicBezTo>
                <a:cubicBezTo>
                  <a:pt x="14081" y="63703"/>
                  <a:pt x="622" y="121678"/>
                  <a:pt x="0" y="124167"/>
                </a:cubicBezTo>
                <a:cubicBezTo>
                  <a:pt x="1374" y="131037"/>
                  <a:pt x="10682" y="187815"/>
                  <a:pt x="19050" y="200367"/>
                </a:cubicBezTo>
                <a:cubicBezTo>
                  <a:pt x="31638" y="219249"/>
                  <a:pt x="68919" y="245513"/>
                  <a:pt x="85725" y="257517"/>
                </a:cubicBezTo>
                <a:cubicBezTo>
                  <a:pt x="95040" y="264171"/>
                  <a:pt x="103778" y="272058"/>
                  <a:pt x="114300" y="276567"/>
                </a:cubicBezTo>
                <a:cubicBezTo>
                  <a:pt x="126332" y="281724"/>
                  <a:pt x="139813" y="282496"/>
                  <a:pt x="152400" y="286092"/>
                </a:cubicBezTo>
                <a:cubicBezTo>
                  <a:pt x="162054" y="288850"/>
                  <a:pt x="171192" y="293359"/>
                  <a:pt x="180975" y="295617"/>
                </a:cubicBezTo>
                <a:cubicBezTo>
                  <a:pt x="212525" y="302898"/>
                  <a:pt x="276225" y="314667"/>
                  <a:pt x="276225" y="314667"/>
                </a:cubicBezTo>
                <a:cubicBezTo>
                  <a:pt x="406400" y="311492"/>
                  <a:pt x="536801" y="313437"/>
                  <a:pt x="666750" y="305142"/>
                </a:cubicBezTo>
                <a:cubicBezTo>
                  <a:pt x="686790" y="303863"/>
                  <a:pt x="707192" y="297231"/>
                  <a:pt x="723900" y="286092"/>
                </a:cubicBezTo>
                <a:lnTo>
                  <a:pt x="781050" y="247992"/>
                </a:lnTo>
                <a:cubicBezTo>
                  <a:pt x="787400" y="238467"/>
                  <a:pt x="792771" y="228211"/>
                  <a:pt x="800100" y="219417"/>
                </a:cubicBezTo>
                <a:cubicBezTo>
                  <a:pt x="808724" y="209069"/>
                  <a:pt x="821203" y="202050"/>
                  <a:pt x="828675" y="190842"/>
                </a:cubicBezTo>
                <a:cubicBezTo>
                  <a:pt x="834244" y="182488"/>
                  <a:pt x="835025" y="171792"/>
                  <a:pt x="838200" y="162267"/>
                </a:cubicBezTo>
                <a:cubicBezTo>
                  <a:pt x="835025" y="140042"/>
                  <a:pt x="837793" y="116108"/>
                  <a:pt x="828675" y="95592"/>
                </a:cubicBezTo>
                <a:cubicBezTo>
                  <a:pt x="821497" y="79441"/>
                  <a:pt x="784867" y="72735"/>
                  <a:pt x="771525" y="67017"/>
                </a:cubicBezTo>
                <a:cubicBezTo>
                  <a:pt x="758474" y="61424"/>
                  <a:pt x="746608" y="53240"/>
                  <a:pt x="733425" y="47967"/>
                </a:cubicBezTo>
                <a:cubicBezTo>
                  <a:pt x="714781" y="40509"/>
                  <a:pt x="694236" y="37897"/>
                  <a:pt x="676275" y="28917"/>
                </a:cubicBezTo>
                <a:cubicBezTo>
                  <a:pt x="649015" y="15287"/>
                  <a:pt x="637630" y="7350"/>
                  <a:pt x="609600" y="342"/>
                </a:cubicBezTo>
                <a:cubicBezTo>
                  <a:pt x="606520" y="-428"/>
                  <a:pt x="603250" y="342"/>
                  <a:pt x="600075" y="3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0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19138" y="1076325"/>
            <a:ext cx="7700962" cy="50815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5563" y="2074863"/>
            <a:ext cx="4748212" cy="30495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sz="4800" dirty="0">
                <a:solidFill>
                  <a:schemeClr val="bg1"/>
                </a:solidFill>
              </a:rPr>
              <a:t>Thank you.</a:t>
            </a:r>
          </a:p>
          <a:p>
            <a:pPr marL="0" indent="0">
              <a:buFontTx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Tx/>
              <a:buNone/>
            </a:pPr>
            <a:r>
              <a:rPr lang="en-GB" dirty="0" err="1" smtClean="0">
                <a:solidFill>
                  <a:schemeClr val="bg1"/>
                </a:solidFill>
              </a:rPr>
              <a:t>Contact:Peter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Bonanati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FontTx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Tx/>
              <a:buNone/>
            </a:pPr>
            <a:r>
              <a:rPr lang="en-GB" b="1" dirty="0">
                <a:solidFill>
                  <a:schemeClr val="bg1"/>
                </a:solidFill>
              </a:rPr>
              <a:t>Institute of Physical and Theoretical Chemistry / AG Weimar</a:t>
            </a:r>
          </a:p>
          <a:p>
            <a:pPr marL="0" indent="0">
              <a:buFontTx/>
              <a:buNone/>
            </a:pPr>
            <a:r>
              <a:rPr lang="en-GB" dirty="0">
                <a:solidFill>
                  <a:schemeClr val="bg1"/>
                </a:solidFill>
              </a:rPr>
              <a:t>Auf der </a:t>
            </a:r>
            <a:r>
              <a:rPr lang="en-GB" dirty="0" err="1">
                <a:solidFill>
                  <a:schemeClr val="bg1"/>
                </a:solidFill>
              </a:rPr>
              <a:t>Morgenstelle</a:t>
            </a:r>
            <a:r>
              <a:rPr lang="en-GB" dirty="0">
                <a:solidFill>
                  <a:schemeClr val="bg1"/>
                </a:solidFill>
              </a:rPr>
              <a:t> 15, 72076 </a:t>
            </a:r>
            <a:r>
              <a:rPr lang="en-GB" dirty="0" err="1">
                <a:solidFill>
                  <a:schemeClr val="bg1"/>
                </a:solidFill>
              </a:rPr>
              <a:t>Tübingen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FontTx/>
              <a:buNone/>
            </a:pPr>
            <a:r>
              <a:rPr lang="en-GB" dirty="0">
                <a:solidFill>
                  <a:schemeClr val="bg1"/>
                </a:solidFill>
              </a:rPr>
              <a:t>Phone: +49 7071 </a:t>
            </a:r>
            <a:r>
              <a:rPr lang="en-GB" dirty="0" smtClean="0">
                <a:solidFill>
                  <a:schemeClr val="bg1"/>
                </a:solidFill>
              </a:rPr>
              <a:t>29-77633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FontTx/>
              <a:buNone/>
            </a:pPr>
            <a:r>
              <a:rPr lang="en-GB" dirty="0">
                <a:solidFill>
                  <a:schemeClr val="bg1"/>
                </a:solidFill>
              </a:rPr>
              <a:t>Fax: +49 7071 29-5960</a:t>
            </a:r>
          </a:p>
          <a:p>
            <a:pPr marL="0" indent="0">
              <a:buFontTx/>
              <a:buNone/>
            </a:pPr>
            <a:r>
              <a:rPr lang="en-GB" u="sng" dirty="0" smtClean="0">
                <a:solidFill>
                  <a:schemeClr val="bg1"/>
                </a:solidFill>
              </a:rPr>
              <a:t>Peter.Bonanati@ipc.uni-tuebingen.de</a:t>
            </a:r>
            <a:endParaRPr lang="en-GB" u="sng"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28</a:t>
            </a:fld>
            <a:r>
              <a:rPr lang="en-GB" smtClean="0"/>
              <a:t> | Peter Bonanati / Modelling of SMOX grains 	© 2012 University of Tübingen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3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  <p:pic>
        <p:nvPicPr>
          <p:cNvPr id="512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" y="1773238"/>
            <a:ext cx="696468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50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/>
          <a:p>
            <a:r>
              <a:rPr lang="en-US" dirty="0" smtClean="0"/>
              <a:t>What is Python – and how I see it…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things I often do can be done by a computer very well. Python helps me to translate my whishes into computer language.</a:t>
            </a:r>
          </a:p>
          <a:p>
            <a:endParaRPr lang="en-US" dirty="0" smtClean="0"/>
          </a:p>
          <a:p>
            <a:r>
              <a:rPr lang="en-US" dirty="0" smtClean="0"/>
              <a:t>This task will work nice and is quit simple:</a:t>
            </a:r>
          </a:p>
          <a:p>
            <a:pPr lvl="1"/>
            <a:r>
              <a:rPr lang="en-US" dirty="0" smtClean="0"/>
              <a:t>My Whish:</a:t>
            </a:r>
          </a:p>
          <a:p>
            <a:pPr lvl="2"/>
            <a:r>
              <a:rPr lang="en-US" dirty="0" smtClean="0"/>
              <a:t> Open the resistance measurement data and draw me the resistance vs. time.</a:t>
            </a:r>
          </a:p>
          <a:p>
            <a:pPr lvl="1"/>
            <a:r>
              <a:rPr lang="en-US" dirty="0" smtClean="0"/>
              <a:t>Python Code:</a:t>
            </a:r>
          </a:p>
          <a:p>
            <a:pPr lvl="2"/>
            <a:r>
              <a:rPr lang="en-US" dirty="0" err="1" smtClean="0"/>
              <a:t>Flow_data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(‘Flow.txt’)</a:t>
            </a:r>
          </a:p>
          <a:p>
            <a:pPr lvl="2"/>
            <a:r>
              <a:rPr lang="en-US" dirty="0" err="1" smtClean="0"/>
              <a:t>Flow_data</a:t>
            </a:r>
            <a:r>
              <a:rPr lang="en-US" dirty="0" smtClean="0"/>
              <a:t>[‘Resistance’].plot()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already data mining.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4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8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/>
          <a:p>
            <a:r>
              <a:rPr lang="en-US" dirty="0"/>
              <a:t>What is Python – and how I see it…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tasks are more complicated will most likely fail:</a:t>
            </a:r>
          </a:p>
          <a:p>
            <a:pPr lvl="1"/>
            <a:r>
              <a:rPr lang="en-US" dirty="0" smtClean="0"/>
              <a:t>Whish:</a:t>
            </a:r>
          </a:p>
          <a:p>
            <a:pPr lvl="2"/>
            <a:r>
              <a:rPr lang="en-US" dirty="0" smtClean="0"/>
              <a:t>Check </a:t>
            </a:r>
            <a:r>
              <a:rPr lang="en-US" dirty="0"/>
              <a:t>if the experiment was running correctly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Code:</a:t>
            </a:r>
            <a:endParaRPr lang="en-US" dirty="0"/>
          </a:p>
          <a:p>
            <a:pPr lvl="2"/>
            <a:r>
              <a:rPr lang="en-US" dirty="0" smtClean="0"/>
              <a:t>Many things to check and not so simple to implement</a:t>
            </a:r>
            <a:endParaRPr lang="en-US" dirty="0"/>
          </a:p>
          <a:p>
            <a:pPr lvl="2"/>
            <a:endParaRPr lang="en-US" dirty="0"/>
          </a:p>
          <a:p>
            <a:pPr marL="6350" indent="0">
              <a:buNone/>
            </a:pPr>
            <a:r>
              <a:rPr lang="en-US" dirty="0" smtClean="0"/>
              <a:t>!!!!BUT!!!!</a:t>
            </a:r>
          </a:p>
          <a:p>
            <a:pPr marL="349250" indent="-342900"/>
            <a:r>
              <a:rPr lang="en-US" dirty="0" smtClean="0"/>
              <a:t>Using Python will help me to build smaller tools to get along with most tasks</a:t>
            </a:r>
          </a:p>
          <a:p>
            <a:pPr marL="349250" indent="-342900"/>
            <a:r>
              <a:rPr lang="en-US" dirty="0" smtClean="0"/>
              <a:t>See the programming rather as a tool to build new tools helping you for your mining.</a:t>
            </a:r>
          </a:p>
          <a:p>
            <a:pPr marL="349250" indent="-342900"/>
            <a:r>
              <a:rPr lang="en-US" dirty="0" smtClean="0"/>
              <a:t>It will help you to skip (boring) repetitive work and concentrate on what distinguishes you from a computer:</a:t>
            </a:r>
          </a:p>
          <a:p>
            <a:pPr marL="709613" lvl="1" indent="-342900"/>
            <a:r>
              <a:rPr lang="en-US" dirty="0"/>
              <a:t>y</a:t>
            </a:r>
            <a:r>
              <a:rPr lang="en-US" dirty="0" smtClean="0"/>
              <a:t>our intelligence</a:t>
            </a:r>
          </a:p>
          <a:p>
            <a:pPr marL="720725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5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6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/>
          <a:p>
            <a:r>
              <a:rPr lang="en-US" dirty="0"/>
              <a:t>What is Python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a way to express your commands in a language the computer will understand. See it just as a language like French you will need to talk in France to get your glass of wine.</a:t>
            </a:r>
          </a:p>
          <a:p>
            <a:endParaRPr lang="en-US" dirty="0" smtClean="0"/>
          </a:p>
          <a:p>
            <a:r>
              <a:rPr lang="en-US" dirty="0"/>
              <a:t>“Python has a design philosophy that emphasizes code </a:t>
            </a:r>
            <a:r>
              <a:rPr lang="en-US" dirty="0">
                <a:hlinkClick r:id="rId2" tooltip="Readability"/>
              </a:rPr>
              <a:t>readability</a:t>
            </a:r>
            <a:r>
              <a:rPr lang="en-US" dirty="0"/>
              <a:t> </a:t>
            </a:r>
            <a:r>
              <a:rPr lang="en-US" dirty="0" smtClean="0"/>
              <a:t>[…], </a:t>
            </a:r>
            <a:r>
              <a:rPr lang="en-US" dirty="0"/>
              <a:t>and a syntax that allows programmers to express concepts in fewer </a:t>
            </a:r>
            <a:r>
              <a:rPr lang="en-US" dirty="0">
                <a:hlinkClick r:id="rId3" tooltip="Source lines of code"/>
              </a:rPr>
              <a:t>lines of code</a:t>
            </a: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 smtClean="0">
                <a:hlinkClick r:id="rId4"/>
              </a:rPr>
              <a:t>…]</a:t>
            </a:r>
            <a:r>
              <a:rPr lang="en-US" baseline="30000" dirty="0" smtClean="0">
                <a:hlinkClick r:id="rId4"/>
              </a:rPr>
              <a:t>]</a:t>
            </a:r>
            <a:r>
              <a:rPr lang="en-US" dirty="0" smtClean="0"/>
              <a:t>. The </a:t>
            </a:r>
            <a:r>
              <a:rPr lang="en-US" dirty="0"/>
              <a:t>language provides constructs intended to enable writing clear programs on both a small and large scale.</a:t>
            </a:r>
            <a:r>
              <a:rPr lang="en-US" baseline="30000" dirty="0">
                <a:hlinkClick r:id="rId5"/>
              </a:rPr>
              <a:t>[25</a:t>
            </a:r>
            <a:r>
              <a:rPr lang="en-US" baseline="30000" dirty="0" smtClean="0">
                <a:hlinkClick r:id="rId5"/>
              </a:rPr>
              <a:t>]</a:t>
            </a:r>
            <a:r>
              <a:rPr lang="en-US" baseline="30000" dirty="0" smtClean="0"/>
              <a:t>” Wikipedia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6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1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Python – What makes it special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know why but many people are using Python as a language to build many, many tools for lots of use cases.</a:t>
            </a:r>
          </a:p>
          <a:p>
            <a:endParaRPr lang="en-US" dirty="0" smtClean="0"/>
          </a:p>
          <a:p>
            <a:r>
              <a:rPr lang="en-US" dirty="0" smtClean="0"/>
              <a:t>Additionally most of those tools are shared and anybody can use it.</a:t>
            </a:r>
          </a:p>
          <a:p>
            <a:endParaRPr lang="en-US" dirty="0"/>
          </a:p>
          <a:p>
            <a:r>
              <a:rPr lang="en-US" dirty="0" smtClean="0"/>
              <a:t>Such tools are nothing more that a list of precise commands for a PC, telling “him” what to do step by step.</a:t>
            </a:r>
            <a:br>
              <a:rPr lang="en-US" dirty="0" smtClean="0"/>
            </a:br>
            <a:r>
              <a:rPr lang="en-US" dirty="0" smtClean="0"/>
              <a:t>Once this step-by-step recipe is ready, it can be easily applied to similar us cases.</a:t>
            </a:r>
          </a:p>
          <a:p>
            <a:r>
              <a:rPr lang="en-US" dirty="0" smtClean="0"/>
              <a:t>Those step-by-step commands can be seen as cookbooks and are generally called </a:t>
            </a:r>
            <a:r>
              <a:rPr lang="en-US" b="1" dirty="0" smtClean="0"/>
              <a:t>Libraries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7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7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/>
          <a:p>
            <a:r>
              <a:rPr lang="en-US" dirty="0"/>
              <a:t>What is Python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if Python is just a language, where do I get those ‘step-by-step  cookbook’ from? </a:t>
            </a:r>
          </a:p>
          <a:p>
            <a:pPr lvl="1"/>
            <a:r>
              <a:rPr lang="en-US" dirty="0" smtClean="0"/>
              <a:t>The most useful ones come in as a set of multiple libraries. Since some of the libraries are depending on each other one has to take care that we have all needed libraries together.</a:t>
            </a:r>
          </a:p>
          <a:p>
            <a:pPr lvl="1"/>
            <a:r>
              <a:rPr lang="en-US" dirty="0" smtClean="0"/>
              <a:t>This task is a bit complicated for humans, but a typical task for a computer.</a:t>
            </a:r>
          </a:p>
          <a:p>
            <a:pPr lvl="1"/>
            <a:r>
              <a:rPr lang="en-US" dirty="0" smtClean="0"/>
              <a:t>That’s why we use ANACONDA, which checks the decencies and bundles a well working package for us with most of the tools we will ever need.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174E-6E20-467D-AB57-AB3BAC242869}" type="slidenum">
              <a:rPr lang="en-GB" smtClean="0"/>
              <a:pPr/>
              <a:t>8</a:t>
            </a:fld>
            <a:r>
              <a:rPr lang="en-GB" smtClean="0"/>
              <a:t> | Peter Bonanati / </a:t>
            </a:r>
            <a:r>
              <a:rPr lang="de-DE" smtClean="0"/>
              <a:t>Numerisches Modell </a:t>
            </a:r>
            <a:r>
              <a:rPr lang="en-GB" smtClean="0"/>
              <a:t>	© 2012 University of Tübingen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8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sz="quarter" idx="1"/>
          </p:nvPr>
        </p:nvSpPr>
        <p:spPr>
          <a:xfrm>
            <a:off x="719138" y="5194300"/>
            <a:ext cx="7700962" cy="374718"/>
          </a:xfrm>
        </p:spPr>
        <p:txBody>
          <a:bodyPr/>
          <a:lstStyle/>
          <a:p>
            <a:r>
              <a:rPr lang="en-US" dirty="0" smtClean="0"/>
              <a:t>Installing Anaconda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Let’s start!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20686"/>
      </p:ext>
    </p:extLst>
  </p:cSld>
  <p:clrMapOvr>
    <a:masterClrMapping/>
  </p:clrMapOvr>
</p:sld>
</file>

<file path=ppt/theme/theme1.xml><?xml version="1.0" encoding="utf-8"?>
<a:theme xmlns:a="http://schemas.openxmlformats.org/drawingml/2006/main" name="IPC-SlideMaster_2012">
  <a:themeElements>
    <a:clrScheme name="UT_pptmaster_mathnat_IPC 1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pptmaster_mathnat_IP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pptmaster_mathnat_IPC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IPC-SlideMaster_2012</Template>
  <TotalTime>0</TotalTime>
  <Words>824</Words>
  <Application>Microsoft Office PowerPoint</Application>
  <PresentationFormat>Bildschirmpräsentation (4:3)</PresentationFormat>
  <Paragraphs>98</Paragraphs>
  <Slides>28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IPC-SlideMaster_2012</vt:lpstr>
      <vt:lpstr>Setting up a data mining machine </vt:lpstr>
      <vt:lpstr>Data mining?</vt:lpstr>
      <vt:lpstr>What is Python?</vt:lpstr>
      <vt:lpstr>What is Python – and how I see it…</vt:lpstr>
      <vt:lpstr>What is Python – and how I see it…</vt:lpstr>
      <vt:lpstr>What is Python</vt:lpstr>
      <vt:lpstr>What is Python – What makes it special</vt:lpstr>
      <vt:lpstr>What is Python</vt:lpstr>
      <vt:lpstr>Let’s start!</vt:lpstr>
      <vt:lpstr>ANACONDA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The Browser will show a representation of your “Home-Folder”</vt:lpstr>
      <vt:lpstr>Find and extract the file “PythonÜbungen.zip” in your file browser</vt:lpstr>
      <vt:lpstr>Int the web browser navigate to the extracted files.</vt:lpstr>
      <vt:lpstr>Click on the file with the “ipynb” ending to open it.</vt:lpstr>
      <vt:lpstr>The program/script is structured in different cells.  Besides the code you will also find explinations and results in the notebook. You can execute the code by (“Cell-&gt;Run Cells”) of by pushing “CTRL-ENTER” on your keyboard. Run some cells and see what is happening.</vt:lpstr>
      <vt:lpstr>Try to get the following plot on your own. You may also want to play a bit around with the code.</vt:lpstr>
      <vt:lpstr>Um Shortcuts nutzen bietet sich die Hilfsfunktion an: Drücke “ESC”, und dann “h”.</vt:lpstr>
      <vt:lpstr>PowerPoint-Präsentation</vt:lpstr>
    </vt:vector>
  </TitlesOfParts>
  <Company>IPC AG Weimar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(max. zweizeilig/linksbündig) Headline (Ausrichtung am Fuß) 28 pt</dc:title>
  <dc:creator>Administrator</dc:creator>
  <cp:lastModifiedBy>Administrator</cp:lastModifiedBy>
  <cp:revision>310</cp:revision>
  <cp:lastPrinted>2015-03-10T09:30:55Z</cp:lastPrinted>
  <dcterms:created xsi:type="dcterms:W3CDTF">2015-04-22T05:30:15Z</dcterms:created>
  <dcterms:modified xsi:type="dcterms:W3CDTF">2019-10-16T11:43:10Z</dcterms:modified>
</cp:coreProperties>
</file>