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8E426-D302-482B-9D92-DD3C52756D05}" type="datetimeFigureOut">
              <a:rPr lang="de-DE" smtClean="0"/>
              <a:pPr/>
              <a:t>08.03.2018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E6A84-42C0-422D-90AF-470B0D8161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My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… I </a:t>
            </a:r>
            <a:r>
              <a:rPr lang="de-DE" baseline="0" dirty="0" err="1" smtClean="0"/>
              <a:t>work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my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masters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thesis</a:t>
            </a:r>
            <a:r>
              <a:rPr lang="de-DE" baseline="0" dirty="0" smtClean="0"/>
              <a:t>…</a:t>
            </a:r>
            <a:endParaRPr lang="de-DE" dirty="0" smtClean="0"/>
          </a:p>
          <a:p>
            <a:r>
              <a:rPr lang="de-DE" dirty="0" err="1" smtClean="0"/>
              <a:t>Creating</a:t>
            </a:r>
            <a:r>
              <a:rPr lang="de-DE" dirty="0" smtClean="0"/>
              <a:t> an R </a:t>
            </a:r>
            <a:r>
              <a:rPr lang="de-DE" dirty="0" err="1" smtClean="0"/>
              <a:t>package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BC6C6-29BD-4A09-8222-DD9F8C1FF374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Items </a:t>
            </a:r>
            <a:r>
              <a:rPr lang="de-DE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located</a:t>
            </a:r>
            <a:r>
              <a:rPr lang="de-DE" baseline="0" dirty="0" smtClean="0"/>
              <a:t> relative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facets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general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factor</a:t>
            </a:r>
            <a:endParaRPr lang="de-DE" baseline="0" dirty="0" smtClean="0"/>
          </a:p>
          <a:p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common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deviation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general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factor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within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facet</a:t>
            </a:r>
            <a:endParaRPr lang="de-DE" baseline="0" dirty="0" smtClean="0"/>
          </a:p>
          <a:p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DSSEI	Domain </a:t>
            </a:r>
            <a:r>
              <a:rPr lang="de-DE" baseline="0" dirty="0" err="1" smtClean="0"/>
              <a:t>Specific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Self-Esteem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Inventory</a:t>
            </a:r>
            <a:endParaRPr lang="de-DE" baseline="0" dirty="0" smtClean="0"/>
          </a:p>
          <a:p>
            <a:r>
              <a:rPr lang="de-DE" baseline="0" dirty="0" smtClean="0"/>
              <a:t>Ab	Task-</a:t>
            </a:r>
            <a:r>
              <a:rPr lang="de-DE" baseline="0" dirty="0" err="1" smtClean="0"/>
              <a:t>Related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Abilities</a:t>
            </a:r>
            <a:endParaRPr lang="de-DE" baseline="0" dirty="0" smtClean="0"/>
          </a:p>
          <a:p>
            <a:r>
              <a:rPr lang="de-DE" baseline="0" dirty="0" err="1" smtClean="0"/>
              <a:t>Pb</a:t>
            </a:r>
            <a:r>
              <a:rPr lang="de-DE" baseline="0" dirty="0" smtClean="0"/>
              <a:t>	Public </a:t>
            </a:r>
            <a:r>
              <a:rPr lang="de-DE" baseline="0" dirty="0" err="1" smtClean="0"/>
              <a:t>Presentation</a:t>
            </a:r>
            <a:endParaRPr lang="de-DE" baseline="0" dirty="0" smtClean="0"/>
          </a:p>
          <a:p>
            <a:r>
              <a:rPr lang="de-DE" baseline="0" dirty="0" smtClean="0"/>
              <a:t>So	</a:t>
            </a:r>
            <a:r>
              <a:rPr lang="de-DE" baseline="0" dirty="0" err="1" smtClean="0"/>
              <a:t>Social</a:t>
            </a:r>
            <a:r>
              <a:rPr lang="de-DE" baseline="0" dirty="0" smtClean="0"/>
              <a:t> Competence</a:t>
            </a:r>
          </a:p>
          <a:p>
            <a:r>
              <a:rPr lang="de-DE" baseline="0" dirty="0" err="1" smtClean="0"/>
              <a:t>Ph</a:t>
            </a:r>
            <a:r>
              <a:rPr lang="de-DE" baseline="0" dirty="0" smtClean="0"/>
              <a:t>	</a:t>
            </a:r>
            <a:r>
              <a:rPr lang="de-DE" baseline="0" dirty="0" err="1" smtClean="0"/>
              <a:t>Physical</a:t>
            </a:r>
            <a:r>
              <a:rPr lang="de-DE" baseline="0" dirty="0" smtClean="0"/>
              <a:t> Appeal</a:t>
            </a:r>
          </a:p>
          <a:p>
            <a:endParaRPr lang="de-DE" dirty="0" smtClean="0"/>
          </a:p>
          <a:p>
            <a:r>
              <a:rPr lang="de-DE" dirty="0" err="1" smtClean="0"/>
              <a:t>Physical</a:t>
            </a:r>
            <a:r>
              <a:rPr lang="de-DE" dirty="0" smtClean="0"/>
              <a:t> </a:t>
            </a:r>
            <a:r>
              <a:rPr lang="de-DE" dirty="0" err="1" smtClean="0"/>
              <a:t>inhomogeneous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BC6C6-29BD-4A09-8222-DD9F8C1FF374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49B40-3F4E-4173-A951-C3BBECB2BDF2}" type="datetimeFigureOut">
              <a:rPr lang="de-DE" smtClean="0"/>
              <a:pPr/>
              <a:t>08.03.2018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6E2E6-6BF4-4897-9C4D-8BA0D74B85C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49B40-3F4E-4173-A951-C3BBECB2BDF2}" type="datetimeFigureOut">
              <a:rPr lang="de-DE" smtClean="0"/>
              <a:pPr/>
              <a:t>08.03.2018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6E2E6-6BF4-4897-9C4D-8BA0D74B85C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49B40-3F4E-4173-A951-C3BBECB2BDF2}" type="datetimeFigureOut">
              <a:rPr lang="de-DE" smtClean="0"/>
              <a:pPr/>
              <a:t>08.03.2018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6E2E6-6BF4-4897-9C4D-8BA0D74B85C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49B40-3F4E-4173-A951-C3BBECB2BDF2}" type="datetimeFigureOut">
              <a:rPr lang="de-DE" smtClean="0"/>
              <a:pPr/>
              <a:t>08.03.2018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6E2E6-6BF4-4897-9C4D-8BA0D74B85C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49B40-3F4E-4173-A951-C3BBECB2BDF2}" type="datetimeFigureOut">
              <a:rPr lang="de-DE" smtClean="0"/>
              <a:pPr/>
              <a:t>08.03.2018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6E2E6-6BF4-4897-9C4D-8BA0D74B85C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49B40-3F4E-4173-A951-C3BBECB2BDF2}" type="datetimeFigureOut">
              <a:rPr lang="de-DE" smtClean="0"/>
              <a:pPr/>
              <a:t>08.03.2018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6E2E6-6BF4-4897-9C4D-8BA0D74B85C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49B40-3F4E-4173-A951-C3BBECB2BDF2}" type="datetimeFigureOut">
              <a:rPr lang="de-DE" smtClean="0"/>
              <a:pPr/>
              <a:t>08.03.2018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6E2E6-6BF4-4897-9C4D-8BA0D74B85C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49B40-3F4E-4173-A951-C3BBECB2BDF2}" type="datetimeFigureOut">
              <a:rPr lang="de-DE" smtClean="0"/>
              <a:pPr/>
              <a:t>08.03.2018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6E2E6-6BF4-4897-9C4D-8BA0D74B85C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49B40-3F4E-4173-A951-C3BBECB2BDF2}" type="datetimeFigureOut">
              <a:rPr lang="de-DE" smtClean="0"/>
              <a:pPr/>
              <a:t>08.03.2018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6E2E6-6BF4-4897-9C4D-8BA0D74B85C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49B40-3F4E-4173-A951-C3BBECB2BDF2}" type="datetimeFigureOut">
              <a:rPr lang="de-DE" smtClean="0"/>
              <a:pPr/>
              <a:t>08.03.2018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6E2E6-6BF4-4897-9C4D-8BA0D74B85C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49B40-3F4E-4173-A951-C3BBECB2BDF2}" type="datetimeFigureOut">
              <a:rPr lang="de-DE" smtClean="0"/>
              <a:pPr/>
              <a:t>08.03.2018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6E2E6-6BF4-4897-9C4D-8BA0D74B85C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49B40-3F4E-4173-A951-C3BBECB2BDF2}" type="datetimeFigureOut">
              <a:rPr lang="de-DE" smtClean="0"/>
              <a:pPr/>
              <a:t>08.03.2018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6E2E6-6BF4-4897-9C4D-8BA0D74B85C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err="1" smtClean="0"/>
              <a:t>F</a:t>
            </a:r>
            <a:r>
              <a:rPr lang="de-DE" dirty="0" err="1" smtClean="0"/>
              <a:t>actor</a:t>
            </a:r>
            <a:r>
              <a:rPr lang="de-DE" dirty="0" smtClean="0"/>
              <a:t> </a:t>
            </a:r>
            <a:r>
              <a:rPr lang="de-DE" b="1" dirty="0" err="1" smtClean="0"/>
              <a:t>B</a:t>
            </a:r>
            <a:r>
              <a:rPr lang="de-DE" dirty="0" err="1" smtClean="0"/>
              <a:t>ased</a:t>
            </a:r>
            <a:r>
              <a:rPr lang="de-DE" dirty="0" smtClean="0"/>
              <a:t> </a:t>
            </a:r>
            <a:r>
              <a:rPr lang="de-DE" b="1" dirty="0" err="1" smtClean="0"/>
              <a:t>R</a:t>
            </a:r>
            <a:r>
              <a:rPr lang="de-DE" dirty="0" err="1" smtClean="0"/>
              <a:t>adex</a:t>
            </a:r>
            <a:r>
              <a:rPr lang="de-DE" dirty="0" smtClean="0"/>
              <a:t> </a:t>
            </a:r>
            <a:r>
              <a:rPr lang="de-DE" b="1" dirty="0" err="1" smtClean="0"/>
              <a:t>V</a:t>
            </a:r>
            <a:r>
              <a:rPr lang="de-DE" dirty="0" err="1" smtClean="0"/>
              <a:t>isualizations</a:t>
            </a:r>
            <a:r>
              <a:rPr lang="de-DE" dirty="0" smtClean="0"/>
              <a:t> in 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Nils Petras</a:t>
            </a:r>
          </a:p>
        </p:txBody>
      </p:sp>
      <p:sp>
        <p:nvSpPr>
          <p:cNvPr id="4" name="Ellipse 3"/>
          <p:cNvSpPr/>
          <p:nvPr/>
        </p:nvSpPr>
        <p:spPr>
          <a:xfrm>
            <a:off x="1187624" y="188640"/>
            <a:ext cx="6624736" cy="63813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3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2200" y="59036"/>
            <a:ext cx="7441608" cy="6798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906712"/>
            <a:ext cx="4034405" cy="395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12160" y="2880504"/>
            <a:ext cx="4331840" cy="397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Inhaltsplatzhalter 9" descr="27604589_1670505796346811_326337151_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9592" y="0"/>
            <a:ext cx="7133936" cy="27363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since</a:t>
            </a:r>
            <a:r>
              <a:rPr lang="de-DE" dirty="0"/>
              <a:t> </a:t>
            </a:r>
            <a:r>
              <a:rPr lang="de-DE" dirty="0" err="1" smtClean="0"/>
              <a:t>then</a:t>
            </a:r>
            <a:r>
              <a:rPr lang="de-DE" dirty="0" smtClean="0"/>
              <a:t>…</a:t>
            </a:r>
            <a:endParaRPr lang="de-DE" dirty="0"/>
          </a:p>
        </p:txBody>
      </p:sp>
      <p:pic>
        <p:nvPicPr>
          <p:cNvPr id="4" name="Inhaltsplatzhalter 3" descr="Input_C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932040" y="1988840"/>
            <a:ext cx="3097736" cy="2702434"/>
          </a:xfrm>
        </p:spPr>
      </p:pic>
      <p:pic>
        <p:nvPicPr>
          <p:cNvPr id="5" name="Grafik 4" descr="Input_F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1988840"/>
            <a:ext cx="3881694" cy="26092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since</a:t>
            </a:r>
            <a:r>
              <a:rPr lang="de-DE" dirty="0"/>
              <a:t> </a:t>
            </a:r>
            <a:r>
              <a:rPr lang="de-DE" dirty="0" err="1" smtClean="0"/>
              <a:t>then</a:t>
            </a:r>
            <a:r>
              <a:rPr lang="de-DE" dirty="0" smtClean="0"/>
              <a:t>…</a:t>
            </a:r>
            <a:endParaRPr lang="de-D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9" y="1414911"/>
            <a:ext cx="4896542" cy="4896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future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err="1" smtClean="0"/>
              <a:t>Documentation</a:t>
            </a:r>
            <a:endParaRPr lang="de-DE" dirty="0" smtClean="0"/>
          </a:p>
          <a:p>
            <a:pPr>
              <a:buNone/>
            </a:pPr>
            <a:r>
              <a:rPr lang="de-DE" dirty="0" err="1" smtClean="0"/>
              <a:t>Usability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endParaRPr lang="de-DE" dirty="0" smtClean="0"/>
          </a:p>
          <a:p>
            <a:pPr>
              <a:buNone/>
            </a:pPr>
            <a:r>
              <a:rPr lang="de-DE" dirty="0"/>
              <a:t>	</a:t>
            </a:r>
            <a:r>
              <a:rPr lang="de-DE" dirty="0" smtClean="0"/>
              <a:t>-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got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technology</a:t>
            </a:r>
            <a:endParaRPr lang="de-DE" dirty="0" smtClean="0"/>
          </a:p>
          <a:p>
            <a:pPr>
              <a:buNone/>
            </a:pPr>
            <a:r>
              <a:rPr lang="de-DE" dirty="0" smtClean="0"/>
              <a:t>Writing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thesis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My</a:t>
            </a:r>
            <a:r>
              <a:rPr lang="de-DE" dirty="0" smtClean="0"/>
              <a:t> </a:t>
            </a:r>
            <a:r>
              <a:rPr lang="de-DE" dirty="0" err="1" smtClean="0"/>
              <a:t>interests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err="1" smtClean="0"/>
              <a:t>Anything</a:t>
            </a:r>
            <a:r>
              <a:rPr lang="de-DE" dirty="0" smtClean="0"/>
              <a:t> </a:t>
            </a:r>
            <a:r>
              <a:rPr lang="de-DE" dirty="0" err="1" smtClean="0"/>
              <a:t>concerning</a:t>
            </a:r>
            <a:r>
              <a:rPr lang="de-DE" dirty="0" smtClean="0"/>
              <a:t> R</a:t>
            </a:r>
          </a:p>
          <a:p>
            <a:pPr>
              <a:buNone/>
            </a:pP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experience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usability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endParaRPr lang="de-DE" dirty="0" smtClean="0"/>
          </a:p>
          <a:p>
            <a:pPr>
              <a:buNone/>
            </a:pPr>
            <a:r>
              <a:rPr lang="de-DE" dirty="0" err="1" smtClean="0"/>
              <a:t>Giving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receiving</a:t>
            </a:r>
            <a:r>
              <a:rPr lang="de-DE" dirty="0" smtClean="0"/>
              <a:t> </a:t>
            </a:r>
            <a:r>
              <a:rPr lang="de-DE" dirty="0" err="1" smtClean="0"/>
              <a:t>feedback</a:t>
            </a:r>
            <a:endParaRPr lang="de-DE" dirty="0" smtClean="0"/>
          </a:p>
          <a:p>
            <a:pPr>
              <a:buNone/>
            </a:pPr>
            <a:r>
              <a:rPr lang="de-DE" dirty="0" err="1" smtClean="0"/>
              <a:t>Ideas</a:t>
            </a:r>
            <a:r>
              <a:rPr lang="de-DE" dirty="0" smtClean="0"/>
              <a:t>/</a:t>
            </a:r>
            <a:r>
              <a:rPr lang="de-DE" dirty="0" err="1" smtClean="0"/>
              <a:t>contacts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future</a:t>
            </a:r>
            <a:r>
              <a:rPr lang="de-DE" dirty="0" smtClean="0"/>
              <a:t> (</a:t>
            </a:r>
            <a:r>
              <a:rPr lang="de-DE" dirty="0" err="1" smtClean="0"/>
              <a:t>PhD</a:t>
            </a:r>
            <a:r>
              <a:rPr lang="de-DE" dirty="0" smtClean="0"/>
              <a:t>?)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0157 74002011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anymed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Bildschirmpräsentation (4:3)</PresentationFormat>
  <Paragraphs>29</Paragraphs>
  <Slides>8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Larissa-Design</vt:lpstr>
      <vt:lpstr>Factor Based Radex Visualizations in R</vt:lpstr>
      <vt:lpstr>Folie 2</vt:lpstr>
      <vt:lpstr>Folie 3</vt:lpstr>
      <vt:lpstr>since then…</vt:lpstr>
      <vt:lpstr>since then…</vt:lpstr>
      <vt:lpstr>In the future</vt:lpstr>
      <vt:lpstr>My interests:</vt:lpstr>
      <vt:lpstr>0157 74002011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 Based Radex Visualizations in R</dc:title>
  <dc:creator>Nils</dc:creator>
  <cp:lastModifiedBy>User</cp:lastModifiedBy>
  <cp:revision>4</cp:revision>
  <dcterms:created xsi:type="dcterms:W3CDTF">2018-03-13T12:22:44Z</dcterms:created>
  <dcterms:modified xsi:type="dcterms:W3CDTF">2018-03-08T18:03:46Z</dcterms:modified>
</cp:coreProperties>
</file>