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8363ca4f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8363ca4f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8363ca4f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8363ca4f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8363ca4f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28363ca4f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8363ca4f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8363ca4f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8363ca4f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28363ca4f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8363ca4f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28363ca4f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73af2e5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73af2e5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393ee6a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393ee6a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393ee6a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393ee6a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393ee6a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393ee6a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8363ca4f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8363ca4f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8363ca4f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8363ca4f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393ee6a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393ee6a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8363ca4f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8363ca4f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28363ca4f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28363ca4f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ilsiloid/PDA-Data-Anonym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somrikbanerjee/predicting-show-up-no-sh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BM/differential-privacy-library/tree/ma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42875" y="1578400"/>
            <a:ext cx="541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</a:t>
            </a:r>
            <a:br>
              <a:rPr lang="en"/>
            </a:br>
            <a:r>
              <a:rPr lang="en"/>
              <a:t>in HealthCare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924925"/>
            <a:ext cx="3977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br>
              <a:rPr lang="en"/>
            </a:br>
            <a:r>
              <a:rPr lang="en"/>
              <a:t>Madhav Sood(IMT2021009)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Nilay Kamat</a:t>
            </a:r>
            <a:r>
              <a:rPr lang="en"/>
              <a:t>(IMT2021096)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Shlok Agrawal(IMT2021103)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697050" y="5563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=0.00001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50" y="1157275"/>
            <a:ext cx="29908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90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=0.0001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84000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=0.001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40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=0.01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484000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=0.1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105625"/>
            <a:ext cx="29146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975" y="1105625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7800" y="5066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“Hypertension”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697050" y="14412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distribution of “Hypertension” attribute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313" y="2108525"/>
            <a:ext cx="2719387" cy="24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=0.00001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698650" y="1544925"/>
            <a:ext cx="359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=0.0001</a:t>
            </a:r>
            <a:endParaRPr sz="16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1078475"/>
            <a:ext cx="2624850" cy="24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013" y="2309050"/>
            <a:ext cx="2557967" cy="24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250" y="1078531"/>
            <a:ext cx="2557950" cy="2482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579165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=0.001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88" y="1073300"/>
            <a:ext cx="4224925" cy="34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463200" y="96775"/>
            <a:ext cx="7203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49200" y="304475"/>
            <a:ext cx="876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Accuracy values versus Epsilon</a:t>
            </a:r>
            <a:endParaRPr sz="1100"/>
          </a:p>
        </p:txBody>
      </p:sp>
      <p:sp>
        <p:nvSpPr>
          <p:cNvPr id="189" name="Google Shape;189;p27"/>
          <p:cNvSpPr txBox="1"/>
          <p:nvPr/>
        </p:nvSpPr>
        <p:spPr>
          <a:xfrm>
            <a:off x="5046575" y="2194063"/>
            <a:ext cx="39390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accuracy on the original dataset after 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was 80.11%.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7800" y="13555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</a:t>
            </a:r>
            <a:endParaRPr sz="1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5263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44550" y="1564500"/>
            <a:ext cx="77463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Predicting Show-Up/No-Show</a:t>
            </a:r>
            <a:endParaRPr sz="1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is a Kaggle dataset to implement ML models that can determine whether a patient shows up to their appointment based on attributes such as Age, Gender, Neighbourhood, Hypertension, Diabetes, Alcoholism, etc.</a:t>
            </a:r>
            <a:endParaRPr sz="1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77900" y="4432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33275" y="1446800"/>
            <a:ext cx="6991800" cy="29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PatientId		- Directly Identifiable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AppointmentID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ScheduledDay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AppointmentDay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Gender	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Age		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Hypertension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Diabetes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Alcoholism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Handicap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No-show		- Label to be predicted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91675" y="4444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98725" y="1458700"/>
            <a:ext cx="74181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null values are present in the dataset.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Label encoded PatientId, AppointmentID, Gender and No-show.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Split ScheduledDay and AppointmentDay to ScheduledYear, ScheduledMonth and ScheduledDate and AppointmentYear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AppointmentMonth and AppointmentDate respectively.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Dropped 3 columns - ScheduledDay, AppointmentDay, AppointmentID.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800" y="3960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Anonymization Tool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50325" y="1486350"/>
            <a:ext cx="73488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used the python library - </a:t>
            </a:r>
            <a:r>
              <a:rPr lang="en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Diffprivlib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the task.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IBM’s differential privacy library, and is used for experimenting with, investigating and developing applications in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differential privacy.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leverages models and queries from well-known Python libraries like numpy and scikit-learn, commonly employed for data analysis and predictions, and integrates differential privacy into these models.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800" y="4099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“Age”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69650" y="1299725"/>
            <a:ext cx="76047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distribution of “Age” attribute.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3" y="1700325"/>
            <a:ext cx="8922772" cy="19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7325"/>
            <a:ext cx="8839204" cy="195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80225" y="0"/>
            <a:ext cx="741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 0.0001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80225" y="2571750"/>
            <a:ext cx="718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 0.001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5950"/>
            <a:ext cx="8839173" cy="1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725"/>
            <a:ext cx="8839204" cy="195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56275" y="79325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=0.1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56275" y="26270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=1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5950"/>
            <a:ext cx="8839178" cy="1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7800" y="5066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“Gender”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97050" y="14412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istribution of “Gender” attribute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8" y="1956750"/>
            <a:ext cx="30956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