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F59080-BA52-4FDC-B891-E74583E963FF}" v="5" dt="2019-05-21T10:17:59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s Spuravs" userId="306efd1a06323ba6" providerId="LiveId" clId="{6CF59080-BA52-4FDC-B891-E74583E963FF}"/>
    <pc:docChg chg="modSld modMainMaster">
      <pc:chgData name="Nils Spuravs" userId="306efd1a06323ba6" providerId="LiveId" clId="{6CF59080-BA52-4FDC-B891-E74583E963FF}" dt="2019-05-21T10:17:59.417" v="4"/>
      <pc:docMkLst>
        <pc:docMk/>
      </pc:docMkLst>
      <pc:sldChg chg="modTransition">
        <pc:chgData name="Nils Spuravs" userId="306efd1a06323ba6" providerId="LiveId" clId="{6CF59080-BA52-4FDC-B891-E74583E963FF}" dt="2019-05-21T10:17:59.417" v="4"/>
        <pc:sldMkLst>
          <pc:docMk/>
          <pc:sldMk cId="2072466892" sldId="256"/>
        </pc:sldMkLst>
      </pc:sldChg>
      <pc:sldChg chg="modTransition">
        <pc:chgData name="Nils Spuravs" userId="306efd1a06323ba6" providerId="LiveId" clId="{6CF59080-BA52-4FDC-B891-E74583E963FF}" dt="2019-05-21T10:17:59.417" v="4"/>
        <pc:sldMkLst>
          <pc:docMk/>
          <pc:sldMk cId="1282522014" sldId="257"/>
        </pc:sldMkLst>
      </pc:sldChg>
      <pc:sldChg chg="modTransition">
        <pc:chgData name="Nils Spuravs" userId="306efd1a06323ba6" providerId="LiveId" clId="{6CF59080-BA52-4FDC-B891-E74583E963FF}" dt="2019-05-21T10:17:59.417" v="4"/>
        <pc:sldMkLst>
          <pc:docMk/>
          <pc:sldMk cId="1695097604" sldId="258"/>
        </pc:sldMkLst>
      </pc:sldChg>
      <pc:sldChg chg="modTransition">
        <pc:chgData name="Nils Spuravs" userId="306efd1a06323ba6" providerId="LiveId" clId="{6CF59080-BA52-4FDC-B891-E74583E963FF}" dt="2019-05-21T10:17:59.417" v="4"/>
        <pc:sldMkLst>
          <pc:docMk/>
          <pc:sldMk cId="1759245660" sldId="259"/>
        </pc:sldMkLst>
      </pc:sldChg>
      <pc:sldChg chg="modTransition">
        <pc:chgData name="Nils Spuravs" userId="306efd1a06323ba6" providerId="LiveId" clId="{6CF59080-BA52-4FDC-B891-E74583E963FF}" dt="2019-05-21T10:17:59.417" v="4"/>
        <pc:sldMkLst>
          <pc:docMk/>
          <pc:sldMk cId="1920698219" sldId="260"/>
        </pc:sldMkLst>
      </pc:sldChg>
      <pc:sldChg chg="modTransition">
        <pc:chgData name="Nils Spuravs" userId="306efd1a06323ba6" providerId="LiveId" clId="{6CF59080-BA52-4FDC-B891-E74583E963FF}" dt="2019-05-21T10:17:59.417" v="4"/>
        <pc:sldMkLst>
          <pc:docMk/>
          <pc:sldMk cId="1209135648" sldId="261"/>
        </pc:sldMkLst>
      </pc:sldChg>
      <pc:sldChg chg="modTransition">
        <pc:chgData name="Nils Spuravs" userId="306efd1a06323ba6" providerId="LiveId" clId="{6CF59080-BA52-4FDC-B891-E74583E963FF}" dt="2019-05-21T10:17:59.417" v="4"/>
        <pc:sldMkLst>
          <pc:docMk/>
          <pc:sldMk cId="1327174289" sldId="262"/>
        </pc:sldMkLst>
      </pc:sldChg>
      <pc:sldChg chg="modTransition">
        <pc:chgData name="Nils Spuravs" userId="306efd1a06323ba6" providerId="LiveId" clId="{6CF59080-BA52-4FDC-B891-E74583E963FF}" dt="2019-05-21T10:17:59.417" v="4"/>
        <pc:sldMkLst>
          <pc:docMk/>
          <pc:sldMk cId="1114139749" sldId="263"/>
        </pc:sldMkLst>
      </pc:sldChg>
      <pc:sldChg chg="modTransition">
        <pc:chgData name="Nils Spuravs" userId="306efd1a06323ba6" providerId="LiveId" clId="{6CF59080-BA52-4FDC-B891-E74583E963FF}" dt="2019-05-21T10:17:59.417" v="4"/>
        <pc:sldMkLst>
          <pc:docMk/>
          <pc:sldMk cId="1238169979" sldId="264"/>
        </pc:sldMkLst>
      </pc:sldChg>
      <pc:sldChg chg="modTransition">
        <pc:chgData name="Nils Spuravs" userId="306efd1a06323ba6" providerId="LiveId" clId="{6CF59080-BA52-4FDC-B891-E74583E963FF}" dt="2019-05-21T10:17:59.417" v="4"/>
        <pc:sldMkLst>
          <pc:docMk/>
          <pc:sldMk cId="2399531748" sldId="265"/>
        </pc:sldMkLst>
      </pc:sldChg>
      <pc:sldChg chg="modTransition">
        <pc:chgData name="Nils Spuravs" userId="306efd1a06323ba6" providerId="LiveId" clId="{6CF59080-BA52-4FDC-B891-E74583E963FF}" dt="2019-05-21T10:17:59.417" v="4"/>
        <pc:sldMkLst>
          <pc:docMk/>
          <pc:sldMk cId="4181065530" sldId="266"/>
        </pc:sldMkLst>
      </pc:sldChg>
      <pc:sldMasterChg chg="modTransition modSldLayout">
        <pc:chgData name="Nils Spuravs" userId="306efd1a06323ba6" providerId="LiveId" clId="{6CF59080-BA52-4FDC-B891-E74583E963FF}" dt="2019-05-21T10:17:59.417" v="4"/>
        <pc:sldMasterMkLst>
          <pc:docMk/>
          <pc:sldMasterMk cId="1236567119" sldId="2147483648"/>
        </pc:sldMasterMkLst>
        <pc:sldLayoutChg chg="modTransition">
          <pc:chgData name="Nils Spuravs" userId="306efd1a06323ba6" providerId="LiveId" clId="{6CF59080-BA52-4FDC-B891-E74583E963FF}" dt="2019-05-21T10:17:59.417" v="4"/>
          <pc:sldLayoutMkLst>
            <pc:docMk/>
            <pc:sldMasterMk cId="1236567119" sldId="2147483648"/>
            <pc:sldLayoutMk cId="1385945577" sldId="2147483649"/>
          </pc:sldLayoutMkLst>
        </pc:sldLayoutChg>
        <pc:sldLayoutChg chg="modTransition">
          <pc:chgData name="Nils Spuravs" userId="306efd1a06323ba6" providerId="LiveId" clId="{6CF59080-BA52-4FDC-B891-E74583E963FF}" dt="2019-05-21T10:17:59.417" v="4"/>
          <pc:sldLayoutMkLst>
            <pc:docMk/>
            <pc:sldMasterMk cId="1236567119" sldId="2147483648"/>
            <pc:sldLayoutMk cId="294691563" sldId="2147483650"/>
          </pc:sldLayoutMkLst>
        </pc:sldLayoutChg>
        <pc:sldLayoutChg chg="modTransition">
          <pc:chgData name="Nils Spuravs" userId="306efd1a06323ba6" providerId="LiveId" clId="{6CF59080-BA52-4FDC-B891-E74583E963FF}" dt="2019-05-21T10:17:59.417" v="4"/>
          <pc:sldLayoutMkLst>
            <pc:docMk/>
            <pc:sldMasterMk cId="1236567119" sldId="2147483648"/>
            <pc:sldLayoutMk cId="1184313562" sldId="2147483651"/>
          </pc:sldLayoutMkLst>
        </pc:sldLayoutChg>
        <pc:sldLayoutChg chg="modTransition">
          <pc:chgData name="Nils Spuravs" userId="306efd1a06323ba6" providerId="LiveId" clId="{6CF59080-BA52-4FDC-B891-E74583E963FF}" dt="2019-05-21T10:17:59.417" v="4"/>
          <pc:sldLayoutMkLst>
            <pc:docMk/>
            <pc:sldMasterMk cId="1236567119" sldId="2147483648"/>
            <pc:sldLayoutMk cId="4288384338" sldId="2147483652"/>
          </pc:sldLayoutMkLst>
        </pc:sldLayoutChg>
        <pc:sldLayoutChg chg="modTransition">
          <pc:chgData name="Nils Spuravs" userId="306efd1a06323ba6" providerId="LiveId" clId="{6CF59080-BA52-4FDC-B891-E74583E963FF}" dt="2019-05-21T10:17:59.417" v="4"/>
          <pc:sldLayoutMkLst>
            <pc:docMk/>
            <pc:sldMasterMk cId="1236567119" sldId="2147483648"/>
            <pc:sldLayoutMk cId="3364814286" sldId="2147483653"/>
          </pc:sldLayoutMkLst>
        </pc:sldLayoutChg>
        <pc:sldLayoutChg chg="modTransition">
          <pc:chgData name="Nils Spuravs" userId="306efd1a06323ba6" providerId="LiveId" clId="{6CF59080-BA52-4FDC-B891-E74583E963FF}" dt="2019-05-21T10:17:59.417" v="4"/>
          <pc:sldLayoutMkLst>
            <pc:docMk/>
            <pc:sldMasterMk cId="1236567119" sldId="2147483648"/>
            <pc:sldLayoutMk cId="319409617" sldId="2147483654"/>
          </pc:sldLayoutMkLst>
        </pc:sldLayoutChg>
        <pc:sldLayoutChg chg="modTransition">
          <pc:chgData name="Nils Spuravs" userId="306efd1a06323ba6" providerId="LiveId" clId="{6CF59080-BA52-4FDC-B891-E74583E963FF}" dt="2019-05-21T10:17:59.417" v="4"/>
          <pc:sldLayoutMkLst>
            <pc:docMk/>
            <pc:sldMasterMk cId="1236567119" sldId="2147483648"/>
            <pc:sldLayoutMk cId="3381928798" sldId="2147483655"/>
          </pc:sldLayoutMkLst>
        </pc:sldLayoutChg>
        <pc:sldLayoutChg chg="modTransition">
          <pc:chgData name="Nils Spuravs" userId="306efd1a06323ba6" providerId="LiveId" clId="{6CF59080-BA52-4FDC-B891-E74583E963FF}" dt="2019-05-21T10:17:59.417" v="4"/>
          <pc:sldLayoutMkLst>
            <pc:docMk/>
            <pc:sldMasterMk cId="1236567119" sldId="2147483648"/>
            <pc:sldLayoutMk cId="308706962" sldId="2147483656"/>
          </pc:sldLayoutMkLst>
        </pc:sldLayoutChg>
        <pc:sldLayoutChg chg="modTransition">
          <pc:chgData name="Nils Spuravs" userId="306efd1a06323ba6" providerId="LiveId" clId="{6CF59080-BA52-4FDC-B891-E74583E963FF}" dt="2019-05-21T10:17:59.417" v="4"/>
          <pc:sldLayoutMkLst>
            <pc:docMk/>
            <pc:sldMasterMk cId="1236567119" sldId="2147483648"/>
            <pc:sldLayoutMk cId="3287780472" sldId="2147483657"/>
          </pc:sldLayoutMkLst>
        </pc:sldLayoutChg>
        <pc:sldLayoutChg chg="modTransition">
          <pc:chgData name="Nils Spuravs" userId="306efd1a06323ba6" providerId="LiveId" clId="{6CF59080-BA52-4FDC-B891-E74583E963FF}" dt="2019-05-21T10:17:59.417" v="4"/>
          <pc:sldLayoutMkLst>
            <pc:docMk/>
            <pc:sldMasterMk cId="1236567119" sldId="2147483648"/>
            <pc:sldLayoutMk cId="3533508592" sldId="2147483658"/>
          </pc:sldLayoutMkLst>
        </pc:sldLayoutChg>
        <pc:sldLayoutChg chg="modTransition">
          <pc:chgData name="Nils Spuravs" userId="306efd1a06323ba6" providerId="LiveId" clId="{6CF59080-BA52-4FDC-B891-E74583E963FF}" dt="2019-05-21T10:17:59.417" v="4"/>
          <pc:sldLayoutMkLst>
            <pc:docMk/>
            <pc:sldMasterMk cId="1236567119" sldId="2147483648"/>
            <pc:sldLayoutMk cId="2002060932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85D670BB-CB3A-4AC6-A994-1BA35DC98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AA8479D6-B13E-4F63-96DB-7050B0EF7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/>
              <a:t>Noklikšķiniet, lai rediģētu šablona apakšvirsraksta stilu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F2B4F252-CE03-4F33-8CB4-DFEC206E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33EA-6F78-42E3-8825-0527284E390A}" type="datetimeFigureOut">
              <a:rPr lang="lv-LV" smtClean="0"/>
              <a:t>21.05.2019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DBE393A3-9A62-4C67-8F54-016D829D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962D4251-AC30-4B4E-8459-CE15A224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7B73-D3CA-4237-8A25-A44C7754519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85945577"/>
      </p:ext>
    </p:extLst>
  </p:cSld>
  <p:clrMapOvr>
    <a:masterClrMapping/>
  </p:clrMapOvr>
  <p:transition spd="slow">
    <p:push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32F2B316-EB85-41A5-8017-422E4020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Vertikāls teksta vietturis 2">
            <a:extLst>
              <a:ext uri="{FF2B5EF4-FFF2-40B4-BE49-F238E27FC236}">
                <a16:creationId xmlns:a16="http://schemas.microsoft.com/office/drawing/2014/main" id="{41F1365D-1FA0-4C9E-8F1C-0B8E0CD84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DD9867B4-23EB-4C4D-81AB-63D59ACD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33EA-6F78-42E3-8825-0527284E390A}" type="datetimeFigureOut">
              <a:rPr lang="lv-LV" smtClean="0"/>
              <a:t>21.05.2019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633373CC-80BA-4C65-A1B2-2AC61A0C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D0AD6ED4-B1B2-4BAD-B843-8E95D5DC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7B73-D3CA-4237-8A25-A44C7754519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33508592"/>
      </p:ext>
    </p:extLst>
  </p:cSld>
  <p:clrMapOvr>
    <a:masterClrMapping/>
  </p:clrMapOvr>
  <p:transition spd="slow">
    <p:push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āls virsraksts 1">
            <a:extLst>
              <a:ext uri="{FF2B5EF4-FFF2-40B4-BE49-F238E27FC236}">
                <a16:creationId xmlns:a16="http://schemas.microsoft.com/office/drawing/2014/main" id="{5E224D04-4B57-4F24-A5E0-4F416C5CB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Vertikāls teksta vietturis 2">
            <a:extLst>
              <a:ext uri="{FF2B5EF4-FFF2-40B4-BE49-F238E27FC236}">
                <a16:creationId xmlns:a16="http://schemas.microsoft.com/office/drawing/2014/main" id="{E377804F-E979-4348-BE5B-1FEBA5EC5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BF08925E-7177-47C5-ACC4-FFDA187B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33EA-6F78-42E3-8825-0527284E390A}" type="datetimeFigureOut">
              <a:rPr lang="lv-LV" smtClean="0"/>
              <a:t>21.05.2019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7C351E64-1950-40B4-9EC1-8F3BC5F5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EB180722-A5CD-49FF-9CAA-E8BC51D1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7B73-D3CA-4237-8A25-A44C7754519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02060932"/>
      </p:ext>
    </p:extLst>
  </p:cSld>
  <p:clrMapOvr>
    <a:masterClrMapping/>
  </p:clrMapOvr>
  <p:transition spd="slow">
    <p:push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6BA2EE41-0BE9-4214-A8B5-1ED1BD1A5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790D78DB-A762-4288-98FC-E2634A5A5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23BBCEAF-6595-430E-B4B6-17CA820C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33EA-6F78-42E3-8825-0527284E390A}" type="datetimeFigureOut">
              <a:rPr lang="lv-LV" smtClean="0"/>
              <a:t>21.05.2019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685883C5-45DC-4349-9716-BC2C234B0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01FE993C-E2D1-4EE6-B50B-9C8B60DC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7B73-D3CA-4237-8A25-A44C7754519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4691563"/>
      </p:ext>
    </p:extLst>
  </p:cSld>
  <p:clrMapOvr>
    <a:masterClrMapping/>
  </p:clrMapOvr>
  <p:transition spd="slow">
    <p:push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daļas galv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EAA5D2E2-264B-428E-A64B-90009886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92878015-364B-4B76-918F-AFE47C6F0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6891639C-1D72-4CAD-BC71-6261CBC1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33EA-6F78-42E3-8825-0527284E390A}" type="datetimeFigureOut">
              <a:rPr lang="lv-LV" smtClean="0"/>
              <a:t>21.05.2019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BFC88EDB-CCCE-4816-8AF3-3D505578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F20A17B8-363E-4AFD-B6F1-F4500CF6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7B73-D3CA-4237-8A25-A44C7754519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84313562"/>
      </p:ext>
    </p:extLst>
  </p:cSld>
  <p:clrMapOvr>
    <a:masterClrMapping/>
  </p:clrMapOvr>
  <p:transition spd="slow">
    <p:push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a blo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95651F4A-E7DA-4604-BC39-F354F2FE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77655A8B-8967-4169-B4F3-058D69C8D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Satura vietturis 3">
            <a:extLst>
              <a:ext uri="{FF2B5EF4-FFF2-40B4-BE49-F238E27FC236}">
                <a16:creationId xmlns:a16="http://schemas.microsoft.com/office/drawing/2014/main" id="{A4E1F80C-C717-47D3-BAD4-405CF836B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EB197FDB-82CA-4C63-A886-FE764227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33EA-6F78-42E3-8825-0527284E390A}" type="datetimeFigureOut">
              <a:rPr lang="lv-LV" smtClean="0"/>
              <a:t>21.05.2019</a:t>
            </a:fld>
            <a:endParaRPr lang="lv-LV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DA8EA6F6-ACA6-4452-91CE-2F93E956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73B12BF3-58D5-4950-B6FB-A6095E3AB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7B73-D3CA-4237-8A25-A44C7754519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88384338"/>
      </p:ext>
    </p:extLst>
  </p:cSld>
  <p:clrMapOvr>
    <a:masterClrMapping/>
  </p:clrMapOvr>
  <p:transition spd="slow">
    <p:push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485D2CA7-891A-472D-8AA8-F530CFB33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40E8BD41-8E19-4B68-98DE-120B49FB2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Satura vietturis 3">
            <a:extLst>
              <a:ext uri="{FF2B5EF4-FFF2-40B4-BE49-F238E27FC236}">
                <a16:creationId xmlns:a16="http://schemas.microsoft.com/office/drawing/2014/main" id="{E714B27C-444C-4900-8E3E-ACF65FA7D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5" name="Teksta vietturis 4">
            <a:extLst>
              <a:ext uri="{FF2B5EF4-FFF2-40B4-BE49-F238E27FC236}">
                <a16:creationId xmlns:a16="http://schemas.microsoft.com/office/drawing/2014/main" id="{2016B868-9B5D-4D3B-9B6A-A574599A2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6" name="Satura vietturis 5">
            <a:extLst>
              <a:ext uri="{FF2B5EF4-FFF2-40B4-BE49-F238E27FC236}">
                <a16:creationId xmlns:a16="http://schemas.microsoft.com/office/drawing/2014/main" id="{02F715BC-61C5-49CF-BA4F-F72301312B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7" name="Datuma vietturis 6">
            <a:extLst>
              <a:ext uri="{FF2B5EF4-FFF2-40B4-BE49-F238E27FC236}">
                <a16:creationId xmlns:a16="http://schemas.microsoft.com/office/drawing/2014/main" id="{3DDA0F73-546F-457C-A97F-5F256FF4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33EA-6F78-42E3-8825-0527284E390A}" type="datetimeFigureOut">
              <a:rPr lang="lv-LV" smtClean="0"/>
              <a:t>21.05.2019</a:t>
            </a:fld>
            <a:endParaRPr lang="lv-LV"/>
          </a:p>
        </p:txBody>
      </p:sp>
      <p:sp>
        <p:nvSpPr>
          <p:cNvPr id="8" name="Kājenes vietturis 7">
            <a:extLst>
              <a:ext uri="{FF2B5EF4-FFF2-40B4-BE49-F238E27FC236}">
                <a16:creationId xmlns:a16="http://schemas.microsoft.com/office/drawing/2014/main" id="{E6E3FCD8-DF71-4857-976D-BB311586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aida numura vietturis 8">
            <a:extLst>
              <a:ext uri="{FF2B5EF4-FFF2-40B4-BE49-F238E27FC236}">
                <a16:creationId xmlns:a16="http://schemas.microsoft.com/office/drawing/2014/main" id="{D8071903-CFF8-483C-BF49-22E3AA12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7B73-D3CA-4237-8A25-A44C7754519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64814286"/>
      </p:ext>
    </p:extLst>
  </p:cSld>
  <p:clrMapOvr>
    <a:masterClrMapping/>
  </p:clrMapOvr>
  <p:transition spd="slow">
    <p:push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677030B3-BCC7-46CE-84FC-D39515E1E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Datuma vietturis 2">
            <a:extLst>
              <a:ext uri="{FF2B5EF4-FFF2-40B4-BE49-F238E27FC236}">
                <a16:creationId xmlns:a16="http://schemas.microsoft.com/office/drawing/2014/main" id="{18925235-259D-4DE2-BEA0-15D94DF8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33EA-6F78-42E3-8825-0527284E390A}" type="datetimeFigureOut">
              <a:rPr lang="lv-LV" smtClean="0"/>
              <a:t>21.05.2019</a:t>
            </a:fld>
            <a:endParaRPr lang="lv-LV"/>
          </a:p>
        </p:txBody>
      </p:sp>
      <p:sp>
        <p:nvSpPr>
          <p:cNvPr id="4" name="Kājenes vietturis 3">
            <a:extLst>
              <a:ext uri="{FF2B5EF4-FFF2-40B4-BE49-F238E27FC236}">
                <a16:creationId xmlns:a16="http://schemas.microsoft.com/office/drawing/2014/main" id="{F37B4B75-E3E9-4997-875C-860E8AAD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aida numura vietturis 4">
            <a:extLst>
              <a:ext uri="{FF2B5EF4-FFF2-40B4-BE49-F238E27FC236}">
                <a16:creationId xmlns:a16="http://schemas.microsoft.com/office/drawing/2014/main" id="{EAD6A370-6E8C-4E6B-B9A5-C4556285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7B73-D3CA-4237-8A25-A44C7754519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9409617"/>
      </p:ext>
    </p:extLst>
  </p:cSld>
  <p:clrMapOvr>
    <a:masterClrMapping/>
  </p:clrMapOvr>
  <p:transition spd="slow">
    <p:push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a vietturis 1">
            <a:extLst>
              <a:ext uri="{FF2B5EF4-FFF2-40B4-BE49-F238E27FC236}">
                <a16:creationId xmlns:a16="http://schemas.microsoft.com/office/drawing/2014/main" id="{22AC1FF6-EF08-42DE-990C-DE2317008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33EA-6F78-42E3-8825-0527284E390A}" type="datetimeFigureOut">
              <a:rPr lang="lv-LV" smtClean="0"/>
              <a:t>21.05.2019</a:t>
            </a:fld>
            <a:endParaRPr lang="lv-LV"/>
          </a:p>
        </p:txBody>
      </p:sp>
      <p:sp>
        <p:nvSpPr>
          <p:cNvPr id="3" name="Kājenes vietturis 2">
            <a:extLst>
              <a:ext uri="{FF2B5EF4-FFF2-40B4-BE49-F238E27FC236}">
                <a16:creationId xmlns:a16="http://schemas.microsoft.com/office/drawing/2014/main" id="{7E1C7378-BA76-4621-A423-3E54C684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B0CEBC27-36B0-4198-89FF-C8A318EA7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7B73-D3CA-4237-8A25-A44C7754519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81928798"/>
      </p:ext>
    </p:extLst>
  </p:cSld>
  <p:clrMapOvr>
    <a:masterClrMapping/>
  </p:clrMapOvr>
  <p:transition spd="slow">
    <p:push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C8CC5098-116F-483B-85C5-97ACE67BF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A0C9A567-B49B-4FF3-B746-A0BD94049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Teksta vietturis 3">
            <a:extLst>
              <a:ext uri="{FF2B5EF4-FFF2-40B4-BE49-F238E27FC236}">
                <a16:creationId xmlns:a16="http://schemas.microsoft.com/office/drawing/2014/main" id="{D95C1A5A-7E22-459D-ABBF-A045FE8BA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A0E1F6EB-4CC2-47F0-8132-D96BE669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33EA-6F78-42E3-8825-0527284E390A}" type="datetimeFigureOut">
              <a:rPr lang="lv-LV" smtClean="0"/>
              <a:t>21.05.2019</a:t>
            </a:fld>
            <a:endParaRPr lang="lv-LV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2AF69F90-2312-4A80-89CC-8662FAD4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16D0CCBE-95E5-4626-BFC6-46DE7BB5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7B73-D3CA-4237-8A25-A44C7754519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706962"/>
      </p:ext>
    </p:extLst>
  </p:cSld>
  <p:clrMapOvr>
    <a:masterClrMapping/>
  </p:clrMapOvr>
  <p:transition spd="slow">
    <p:push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EBFD9537-C3F1-4D5F-837E-D351916C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Attēla vietturis 2">
            <a:extLst>
              <a:ext uri="{FF2B5EF4-FFF2-40B4-BE49-F238E27FC236}">
                <a16:creationId xmlns:a16="http://schemas.microsoft.com/office/drawing/2014/main" id="{E47900D3-70DE-4FF3-9AA9-C6E6B3DA0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ksta vietturis 3">
            <a:extLst>
              <a:ext uri="{FF2B5EF4-FFF2-40B4-BE49-F238E27FC236}">
                <a16:creationId xmlns:a16="http://schemas.microsoft.com/office/drawing/2014/main" id="{3C7E28A7-920B-4F8B-AD51-03F955627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C36EF066-31A1-4822-9DE7-2E8DC238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33EA-6F78-42E3-8825-0527284E390A}" type="datetimeFigureOut">
              <a:rPr lang="lv-LV" smtClean="0"/>
              <a:t>21.05.2019</a:t>
            </a:fld>
            <a:endParaRPr lang="lv-LV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5F755B21-1586-4394-AA9D-276C427E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53F234BB-0DE2-4897-B4C0-0564EB94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7B73-D3CA-4237-8A25-A44C7754519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287780472"/>
      </p:ext>
    </p:extLst>
  </p:cSld>
  <p:clrMapOvr>
    <a:masterClrMapping/>
  </p:clrMapOvr>
  <p:transition spd="slow">
    <p:push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a vietturis 1">
            <a:extLst>
              <a:ext uri="{FF2B5EF4-FFF2-40B4-BE49-F238E27FC236}">
                <a16:creationId xmlns:a16="http://schemas.microsoft.com/office/drawing/2014/main" id="{6C9ABABD-55B1-4655-8215-7EDF9A29A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2BB7C9F7-EF1D-4D71-B950-0AF8845DB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383F42E1-D7F2-498C-8706-661BDABA5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33EA-6F78-42E3-8825-0527284E390A}" type="datetimeFigureOut">
              <a:rPr lang="lv-LV" smtClean="0"/>
              <a:t>21.05.2019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0F131A53-CFF2-4B8E-BFEB-CC69606CA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2FB0F918-0675-4A15-BBC3-B0FA4D0B5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A7B73-D3CA-4237-8A25-A44C7754519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3656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d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Nilsspuravs/irobot-projec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FCCE57FE-26AA-450B-85E1-B6F2D3F78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err="1"/>
              <a:t>Sumo</a:t>
            </a:r>
            <a:r>
              <a:rPr lang="lv-LV" dirty="0"/>
              <a:t> </a:t>
            </a:r>
            <a:r>
              <a:rPr lang="lv-LV" dirty="0" err="1"/>
              <a:t>irobot</a:t>
            </a:r>
            <a:endParaRPr lang="lv-LV" dirty="0"/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7ABE51F9-0E92-4407-B130-88DADE4F3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lv-LV" dirty="0"/>
              <a:t>Veidoja: Nils </a:t>
            </a:r>
            <a:r>
              <a:rPr lang="lv-LV" dirty="0" err="1"/>
              <a:t>Spuravs</a:t>
            </a:r>
            <a:r>
              <a:rPr lang="lv-LV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2466892"/>
      </p:ext>
    </p:extLst>
  </p:cSld>
  <p:clrMapOvr>
    <a:masterClrMapping/>
  </p:clrMapOvr>
  <p:transition spd="slow">
    <p:push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62CBD-3B6C-46C2-9A85-A75EB9858C88}"/>
              </a:ext>
            </a:extLst>
          </p:cNvPr>
          <p:cNvSpPr txBox="1"/>
          <p:nvPr/>
        </p:nvSpPr>
        <p:spPr>
          <a:xfrm>
            <a:off x="3222170" y="412820"/>
            <a:ext cx="5747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v-LV" sz="5400" b="1" dirty="0"/>
              <a:t>Secinājumi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F83E8F-7ED8-4FA2-9447-D33E75D8F28D}"/>
              </a:ext>
            </a:extLst>
          </p:cNvPr>
          <p:cNvSpPr txBox="1"/>
          <p:nvPr/>
        </p:nvSpPr>
        <p:spPr>
          <a:xfrm>
            <a:off x="1393371" y="2148114"/>
            <a:ext cx="8723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dirty="0"/>
              <a:t>] Sanāca izveidot </a:t>
            </a:r>
            <a:r>
              <a:rPr lang="lv-LV" sz="2400" dirty="0" err="1"/>
              <a:t>sumo</a:t>
            </a:r>
            <a:r>
              <a:rPr lang="lv-LV" sz="2400" dirty="0"/>
              <a:t> </a:t>
            </a:r>
            <a:r>
              <a:rPr lang="lv-LV" sz="2400" dirty="0" err="1"/>
              <a:t>irobot</a:t>
            </a:r>
            <a:r>
              <a:rPr lang="lv-LV" sz="2400" dirty="0"/>
              <a:t>, shēmu un kodu</a:t>
            </a:r>
          </a:p>
          <a:p>
            <a:r>
              <a:rPr lang="lv-LV" sz="2400" dirty="0"/>
              <a:t>] Nesanāca </a:t>
            </a:r>
            <a:r>
              <a:rPr lang="lv-LV" sz="2400" dirty="0" err="1"/>
              <a:t>github</a:t>
            </a:r>
            <a:r>
              <a:rPr lang="lv-LV" sz="2400" dirty="0"/>
              <a:t> dokumentācija</a:t>
            </a:r>
          </a:p>
          <a:p>
            <a:r>
              <a:rPr lang="lv-LV" sz="2400" dirty="0"/>
              <a:t>] Jāpilnveido pats robots, lāpsta, kods</a:t>
            </a:r>
          </a:p>
          <a:p>
            <a:r>
              <a:rPr lang="lv-LV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99531748"/>
      </p:ext>
    </p:extLst>
  </p:cSld>
  <p:clrMapOvr>
    <a:masterClrMapping/>
  </p:clrMapOvr>
  <p:transition spd="slow"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6A213F-FCE0-4C9E-8994-058EF9D20875}"/>
              </a:ext>
            </a:extLst>
          </p:cNvPr>
          <p:cNvSpPr txBox="1"/>
          <p:nvPr/>
        </p:nvSpPr>
        <p:spPr>
          <a:xfrm>
            <a:off x="3875314" y="2705725"/>
            <a:ext cx="44413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v-LV" sz="4400" dirty="0"/>
              <a:t>Paldies par uzmanību</a:t>
            </a:r>
          </a:p>
        </p:txBody>
      </p:sp>
    </p:spTree>
    <p:extLst>
      <p:ext uri="{BB962C8B-B14F-4D97-AF65-F5344CB8AC3E}">
        <p14:creationId xmlns:p14="http://schemas.microsoft.com/office/powerpoint/2010/main" val="4181065530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A7C15E08-1727-4578-9E21-EEA8D311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/>
              <a:t>Pamata ideja…</a:t>
            </a:r>
          </a:p>
        </p:txBody>
      </p:sp>
      <p:pic>
        <p:nvPicPr>
          <p:cNvPr id="4" name="Satura vietturis 3">
            <a:extLst>
              <a:ext uri="{FF2B5EF4-FFF2-40B4-BE49-F238E27FC236}">
                <a16:creationId xmlns:a16="http://schemas.microsoft.com/office/drawing/2014/main" id="{CC45566B-29F7-41EE-9BE4-6B0AE3C67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197" y="1833959"/>
            <a:ext cx="3288189" cy="32881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F39D9D-7052-40AA-9B77-6860DF700237}"/>
              </a:ext>
            </a:extLst>
          </p:cNvPr>
          <p:cNvSpPr txBox="1"/>
          <p:nvPr/>
        </p:nvSpPr>
        <p:spPr>
          <a:xfrm>
            <a:off x="6507480" y="2274838"/>
            <a:ext cx="44500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dirty="0"/>
              <a:t>]  Izveidot  </a:t>
            </a:r>
            <a:r>
              <a:rPr lang="lv-LV" sz="2400" dirty="0" err="1"/>
              <a:t>irobotu</a:t>
            </a:r>
            <a:r>
              <a:rPr lang="lv-LV" sz="2400" dirty="0"/>
              <a:t> ar ko var piedalīties sacensības.</a:t>
            </a:r>
          </a:p>
          <a:p>
            <a:endParaRPr lang="lv-LV" sz="2400" dirty="0"/>
          </a:p>
          <a:p>
            <a:endParaRPr lang="lv-LV" sz="2400" dirty="0"/>
          </a:p>
          <a:p>
            <a:r>
              <a:rPr lang="lv-LV" sz="2400" dirty="0"/>
              <a:t>] Iegūt pieredzi </a:t>
            </a:r>
            <a:r>
              <a:rPr lang="lv-LV" sz="2400" dirty="0" err="1"/>
              <a:t>arduino</a:t>
            </a:r>
            <a:r>
              <a:rPr lang="lv-LV" sz="2400" dirty="0"/>
              <a:t> kodēšanā, 3d modelēšanā, shēmu veidošanā, lodēšanā un tamlīdzīgi.</a:t>
            </a:r>
          </a:p>
        </p:txBody>
      </p:sp>
    </p:spTree>
    <p:extLst>
      <p:ext uri="{BB962C8B-B14F-4D97-AF65-F5344CB8AC3E}">
        <p14:creationId xmlns:p14="http://schemas.microsoft.com/office/powerpoint/2010/main" val="1282522014"/>
      </p:ext>
    </p:extLst>
  </p:cSld>
  <p:clrMapOvr>
    <a:masterClrMapping/>
  </p:clrMapOvr>
  <p:transition spd="slow"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71FFF95C-39AF-4365-8105-2C39616A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/>
              <a:t>Darba plāns…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8EE160A0-3248-4C3A-B774-200702503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/>
              <a:t>1.nedēļa: Meklēt informāciju par </a:t>
            </a:r>
            <a:r>
              <a:rPr lang="lv-LV" dirty="0" err="1"/>
              <a:t>irobot</a:t>
            </a:r>
            <a:r>
              <a:rPr lang="lv-LV" dirty="0"/>
              <a:t>.</a:t>
            </a:r>
          </a:p>
          <a:p>
            <a:pPr marL="0" indent="0">
              <a:buNone/>
            </a:pPr>
            <a:r>
              <a:rPr lang="lv-LV" dirty="0"/>
              <a:t>2.nedēļa: Sākt veidot shēmu.</a:t>
            </a:r>
          </a:p>
          <a:p>
            <a:pPr marL="0" indent="0">
              <a:buNone/>
            </a:pPr>
            <a:r>
              <a:rPr lang="lv-LV" dirty="0"/>
              <a:t>3.nedēļa: Izveidot kodu, lai lasītu sensorus.</a:t>
            </a:r>
          </a:p>
          <a:p>
            <a:pPr marL="0" indent="0">
              <a:buNone/>
            </a:pPr>
            <a:r>
              <a:rPr lang="lv-LV" dirty="0"/>
              <a:t>4.nedēļa: Izveidot pirmo prototipu </a:t>
            </a:r>
            <a:r>
              <a:rPr lang="lv-LV" dirty="0" err="1"/>
              <a:t>irobot</a:t>
            </a:r>
            <a:r>
              <a:rPr lang="lv-LV" dirty="0"/>
              <a:t>.</a:t>
            </a:r>
          </a:p>
          <a:p>
            <a:pPr marL="0" indent="0">
              <a:buNone/>
            </a:pPr>
            <a:r>
              <a:rPr lang="lv-LV" dirty="0"/>
              <a:t>5.nedēļa: Izveidot kodu, kas strādā kā </a:t>
            </a:r>
            <a:r>
              <a:rPr lang="lv-LV" dirty="0" err="1"/>
              <a:t>irobots</a:t>
            </a:r>
            <a:r>
              <a:rPr lang="lv-LV" dirty="0"/>
              <a:t>.</a:t>
            </a:r>
          </a:p>
          <a:p>
            <a:pPr marL="0" indent="0">
              <a:buNone/>
            </a:pPr>
            <a:r>
              <a:rPr lang="lv-LV" dirty="0"/>
              <a:t>6.nedēļa:Izveidot lāpstu, izveidot shēmu.</a:t>
            </a:r>
          </a:p>
          <a:p>
            <a:pPr marL="0" indent="0">
              <a:buNone/>
            </a:pPr>
            <a:r>
              <a:rPr lang="lv-LV" dirty="0"/>
              <a:t>7.nedēļa:Izveidot labāku lāpstu.</a:t>
            </a:r>
          </a:p>
          <a:p>
            <a:pPr marL="0" indent="0">
              <a:buNone/>
            </a:pPr>
            <a:r>
              <a:rPr lang="lv-LV" dirty="0"/>
              <a:t>8.nedēļa: Prezentēt.</a:t>
            </a:r>
          </a:p>
        </p:txBody>
      </p:sp>
    </p:spTree>
    <p:extLst>
      <p:ext uri="{BB962C8B-B14F-4D97-AF65-F5344CB8AC3E}">
        <p14:creationId xmlns:p14="http://schemas.microsoft.com/office/powerpoint/2010/main" val="1695097604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E5F4DA8F-0626-42C7-94B4-29196244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pPr algn="ctr"/>
            <a:r>
              <a:rPr lang="lv-LV" dirty="0" err="1">
                <a:hlinkClick r:id="rId2"/>
              </a:rPr>
              <a:t>Github</a:t>
            </a:r>
            <a:endParaRPr lang="lv-LV" dirty="0"/>
          </a:p>
        </p:txBody>
      </p:sp>
      <p:pic>
        <p:nvPicPr>
          <p:cNvPr id="4" name="Satura vietturis 3">
            <a:extLst>
              <a:ext uri="{FF2B5EF4-FFF2-40B4-BE49-F238E27FC236}">
                <a16:creationId xmlns:a16="http://schemas.microsoft.com/office/drawing/2014/main" id="{B7B3ED1B-8079-4D36-816A-21D75ACAA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0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45660"/>
      </p:ext>
    </p:extLst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7F265795-9D7C-4275-8B36-3CB5091E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/>
              <a:t>Dokumentācija</a:t>
            </a:r>
          </a:p>
        </p:txBody>
      </p:sp>
      <p:pic>
        <p:nvPicPr>
          <p:cNvPr id="4" name="Satura vietturis 3">
            <a:extLst>
              <a:ext uri="{FF2B5EF4-FFF2-40B4-BE49-F238E27FC236}">
                <a16:creationId xmlns:a16="http://schemas.microsoft.com/office/drawing/2014/main" id="{A42CC10A-B61C-4B36-85CD-8535552DA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25" b="96429" l="4167" r="96833">
                        <a14:foregroundMark x1="18333" y1="62054" x2="34000" y2="26563"/>
                        <a14:foregroundMark x1="34000" y1="26563" x2="27833" y2="21875"/>
                        <a14:foregroundMark x1="26167" y1="5357" x2="34667" y2="9375"/>
                        <a14:foregroundMark x1="34667" y1="9375" x2="35833" y2="9375"/>
                        <a14:foregroundMark x1="24167" y1="3348" x2="27333" y2="4688"/>
                        <a14:foregroundMark x1="22167" y1="13839" x2="18167" y2="25446"/>
                        <a14:foregroundMark x1="18167" y1="25446" x2="11167" y2="85045"/>
                        <a14:foregroundMark x1="27667" y1="45982" x2="16333" y2="80357"/>
                        <a14:foregroundMark x1="16333" y1="80357" x2="15667" y2="91518"/>
                        <a14:foregroundMark x1="7167" y1="78125" x2="4500" y2="88839"/>
                        <a14:foregroundMark x1="4500" y1="88839" x2="4333" y2="89063"/>
                        <a14:foregroundMark x1="27833" y1="23884" x2="24167" y2="35938"/>
                        <a14:foregroundMark x1="15667" y1="95759" x2="16833" y2="96429"/>
                        <a14:foregroundMark x1="51667" y1="13170" x2="52333" y2="88839"/>
                        <a14:foregroundMark x1="69833" y1="8036" x2="72667" y2="83929"/>
                        <a14:foregroundMark x1="72667" y1="83929" x2="70667" y2="93080"/>
                        <a14:foregroundMark x1="89667" y1="9375" x2="91667" y2="94196"/>
                        <a14:foregroundMark x1="89333" y1="8482" x2="87833" y2="39286"/>
                        <a14:foregroundMark x1="87833" y1="39286" x2="89333" y2="80357"/>
                        <a14:foregroundMark x1="83667" y1="7143" x2="95167" y2="7143"/>
                        <a14:foregroundMark x1="82833" y1="6473" x2="84167" y2="91518"/>
                        <a14:foregroundMark x1="84333" y1="4688" x2="93333" y2="4018"/>
                        <a14:foregroundMark x1="93333" y1="4018" x2="96833" y2="4688"/>
                        <a14:foregroundMark x1="56667" y1="52679" x2="51000" y2="24777"/>
                        <a14:foregroundMark x1="51000" y1="24777" x2="51833" y2="46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690688"/>
            <a:ext cx="4951488" cy="36187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51FFC4-6BE1-4925-8DE2-F56AD0962DB6}"/>
              </a:ext>
            </a:extLst>
          </p:cNvPr>
          <p:cNvSpPr txBox="1"/>
          <p:nvPr/>
        </p:nvSpPr>
        <p:spPr>
          <a:xfrm>
            <a:off x="6729413" y="2100263"/>
            <a:ext cx="495148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/>
              <a:t>Kas sanāca?</a:t>
            </a:r>
          </a:p>
          <a:p>
            <a:r>
              <a:rPr lang="lv-LV" sz="2400" dirty="0"/>
              <a:t>] Sanāca izveidot kodu mapes, kurās ir attiecīgie faili.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752484-E4B0-4965-A6B3-42253087D8E5}"/>
              </a:ext>
            </a:extLst>
          </p:cNvPr>
          <p:cNvSpPr txBox="1"/>
          <p:nvPr/>
        </p:nvSpPr>
        <p:spPr>
          <a:xfrm>
            <a:off x="6857999" y="4071938"/>
            <a:ext cx="495148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/>
              <a:t>Pie kā jāpiestrādā?</a:t>
            </a:r>
          </a:p>
          <a:p>
            <a:r>
              <a:rPr lang="lv-LV" sz="2400" dirty="0"/>
              <a:t>] Jāpiestrādā pie dienasgrāmatas rakstīšanas.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920698219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BD56B070-04AF-4F81-BAE2-D4C68DB1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/>
              <a:t>Galaprodukts</a:t>
            </a:r>
          </a:p>
        </p:txBody>
      </p:sp>
      <p:pic>
        <p:nvPicPr>
          <p:cNvPr id="11" name="Satura vietturis 10" descr="irobots">
            <a:extLst>
              <a:ext uri="{FF2B5EF4-FFF2-40B4-BE49-F238E27FC236}">
                <a16:creationId xmlns:a16="http://schemas.microsoft.com/office/drawing/2014/main" id="{8B316FE6-5D62-47B8-A478-7526E6591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9313">
                        <a14:foregroundMark x1="43438" y1="53917" x2="38500" y2="58500"/>
                        <a14:foregroundMark x1="37750" y1="59833" x2="34813" y2="60167"/>
                        <a14:foregroundMark x1="34313" y1="50000" x2="37000" y2="49333"/>
                        <a14:foregroundMark x1="59438" y1="26667" x2="79625" y2="34167"/>
                        <a14:foregroundMark x1="79625" y1="34167" x2="85813" y2="42667"/>
                        <a14:foregroundMark x1="85813" y1="42667" x2="84063" y2="48667"/>
                        <a14:foregroundMark x1="72000" y1="24667" x2="82000" y2="29917"/>
                        <a14:foregroundMark x1="82000" y1="29917" x2="90250" y2="38500"/>
                        <a14:foregroundMark x1="90250" y1="38500" x2="90250" y2="48667"/>
                        <a14:foregroundMark x1="92688" y1="39167" x2="93938" y2="51500"/>
                        <a14:foregroundMark x1="93938" y1="51500" x2="89313" y2="62417"/>
                        <a14:foregroundMark x1="89313" y1="62417" x2="87250" y2="64417"/>
                        <a14:foregroundMark x1="53750" y1="39833" x2="53938" y2="50917"/>
                        <a14:foregroundMark x1="53938" y1="50917" x2="56500" y2="61417"/>
                        <a14:foregroundMark x1="56500" y1="61417" x2="65313" y2="57417"/>
                        <a14:foregroundMark x1="65313" y1="57417" x2="78375" y2="69333"/>
                        <a14:foregroundMark x1="68563" y1="48000" x2="59813" y2="51917"/>
                        <a14:foregroundMark x1="59813" y1="51917" x2="54250" y2="47333"/>
                        <a14:foregroundMark x1="80875" y1="73917" x2="89250" y2="71000"/>
                        <a14:foregroundMark x1="89250" y1="71000" x2="92188" y2="60833"/>
                        <a14:foregroundMark x1="94875" y1="40500" x2="97875" y2="51000"/>
                        <a14:foregroundMark x1="97875" y1="51000" x2="95125" y2="64083"/>
                        <a14:foregroundMark x1="94751" y1="66464" x2="95625" y2="65417"/>
                        <a14:foregroundMark x1="88250" y1="74250" x2="92513" y2="69145"/>
                        <a14:foregroundMark x1="94812" y1="66525" x2="96211" y2="64021"/>
                        <a14:foregroundMark x1="94721" y1="66434" x2="96625" y2="62500"/>
                        <a14:foregroundMark x1="91938" y1="73000" x2="92756" y2="71650"/>
                        <a14:foregroundMark x1="74688" y1="37500" x2="75938" y2="47667"/>
                        <a14:foregroundMark x1="91688" y1="71333" x2="93688" y2="67083"/>
                        <a14:foregroundMark x1="91188" y1="72667" x2="96875" y2="62167"/>
                        <a14:foregroundMark x1="87000" y1="75583" x2="94188" y2="68667"/>
                        <a14:foregroundMark x1="91438" y1="72333" x2="96125" y2="64083"/>
                        <a14:foregroundMark x1="91688" y1="71333" x2="95125" y2="63750"/>
                        <a14:foregroundMark x1="95375" y1="63750" x2="97875" y2="55917"/>
                        <a14:foregroundMark x1="98104" y1="57517" x2="96500" y2="65667"/>
                        <a14:foregroundMark x1="96500" y1="65667" x2="91250" y2="75083"/>
                        <a14:foregroundMark x1="91250" y1="75083" x2="83750" y2="81250"/>
                        <a14:foregroundMark x1="83750" y1="81250" x2="75188" y2="82500"/>
                        <a14:backgroundMark x1="37750" y1="52583" x2="37750" y2="52583"/>
                        <a14:backgroundMark x1="37750" y1="53917" x2="37750" y2="53583"/>
                        <a14:backgroundMark x1="98625" y1="62750" x2="98625" y2="62750"/>
                        <a14:backgroundMark x1="99563" y1="59167" x2="99563" y2="59167"/>
                        <a14:backgroundMark x1="99313" y1="58833" x2="98524" y2="60969"/>
                        <a14:backgroundMark x1="90871" y1="73730" x2="90489" y2="74050"/>
                        <a14:backgroundMark x1="99063" y1="44417" x2="99188" y2="60083"/>
                        <a14:backgroundMark x1="99188" y1="60083" x2="98625" y2="55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209135648"/>
      </p:ext>
    </p:extLst>
  </p:cSld>
  <p:clrMapOvr>
    <a:masterClrMapping/>
  </p:clrMapOvr>
  <p:transition spd="slow"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atura vietturis 4" descr="Shēma platei.">
            <a:extLst>
              <a:ext uri="{FF2B5EF4-FFF2-40B4-BE49-F238E27FC236}">
                <a16:creationId xmlns:a16="http://schemas.microsoft.com/office/drawing/2014/main" id="{8A8D2722-6DF2-497D-B7FF-14CE6D791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489" y="0"/>
            <a:ext cx="74232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74289"/>
      </p:ext>
    </p:extLst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atura vietturis 4">
            <a:extLst>
              <a:ext uri="{FF2B5EF4-FFF2-40B4-BE49-F238E27FC236}">
                <a16:creationId xmlns:a16="http://schemas.microsoft.com/office/drawing/2014/main" id="{963AFEA0-AC8B-4598-9391-2C7D426A4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68" b="96911" l="3733" r="91945">
                        <a14:foregroundMark x1="27898" y1="18919" x2="10413" y2="36100"/>
                        <a14:foregroundMark x1="9823" y1="38031" x2="11002" y2="81274"/>
                        <a14:foregroundMark x1="67780" y1="96332" x2="67780" y2="96332"/>
                        <a14:foregroundMark x1="33399" y1="9653" x2="44401" y2="9459"/>
                        <a14:foregroundMark x1="44401" y1="9459" x2="62279" y2="10425"/>
                        <a14:foregroundMark x1="62672" y1="10039" x2="62672" y2="10039"/>
                        <a14:foregroundMark x1="34381" y1="4247" x2="43222" y2="4826"/>
                        <a14:foregroundMark x1="43222" y1="4826" x2="60904" y2="3861"/>
                        <a14:foregroundMark x1="60904" y1="3861" x2="65619" y2="4826"/>
                        <a14:foregroundMark x1="44794" y1="72008" x2="57367" y2="70077"/>
                        <a14:foregroundMark x1="52063" y1="70849" x2="60314" y2="77027"/>
                        <a14:foregroundMark x1="60314" y1="77027" x2="60511" y2="77027"/>
                        <a14:foregroundMark x1="28487" y1="57915" x2="12967" y2="59073"/>
                        <a14:foregroundMark x1="18468" y1="66602" x2="18468" y2="66602"/>
                        <a14:foregroundMark x1="17682" y1="61583" x2="16110" y2="72008"/>
                        <a14:foregroundMark x1="14931" y1="56757" x2="15717" y2="67181"/>
                        <a14:foregroundMark x1="15717" y1="67181" x2="22790" y2="74324"/>
                        <a14:foregroundMark x1="22790" y1="74324" x2="25933" y2="74517"/>
                        <a14:foregroundMark x1="37721" y1="88224" x2="32220" y2="76448"/>
                        <a14:foregroundMark x1="4912" y1="53177" x2="4912" y2="41068"/>
                        <a14:foregroundMark x1="20713" y1="15830" x2="19779" y2="16688"/>
                        <a14:foregroundMark x1="20923" y1="15637" x2="20713" y2="15830"/>
                        <a14:foregroundMark x1="28487" y1="8687" x2="20923" y2="15637"/>
                        <a14:foregroundMark x1="13752" y1="23938" x2="11654" y2="25240"/>
                        <a14:foregroundMark x1="5994" y1="29964" x2="5485" y2="32379"/>
                        <a14:foregroundMark x1="6798" y1="78630" x2="11358" y2="86471"/>
                        <a14:foregroundMark x1="15532" y1="88739" x2="19105" y2="93824"/>
                        <a14:foregroundMark x1="34044" y1="96474" x2="36684" y2="96819"/>
                        <a14:foregroundMark x1="21436" y1="94829" x2="30825" y2="96054"/>
                        <a14:foregroundMark x1="59730" y1="95425" x2="78029" y2="91095"/>
                        <a14:foregroundMark x1="86812" y1="83121" x2="90921" y2="66499"/>
                        <a14:foregroundMark x1="62598" y1="96982" x2="64440" y2="96911"/>
                        <a14:foregroundMark x1="43326" y1="95931" x2="39489" y2="95753"/>
                        <a14:foregroundMark x1="46710" y1="96088" x2="45045" y2="96011"/>
                        <a14:foregroundMark x1="54134" y1="96432" x2="51847" y2="96326"/>
                        <a14:foregroundMark x1="64440" y1="96911" x2="62478" y2="96820"/>
                        <a14:foregroundMark x1="39489" y1="95753" x2="44401" y2="95753"/>
                        <a14:foregroundMark x1="7073" y1="30116" x2="7073" y2="30116"/>
                        <a14:foregroundMark x1="5894" y1="30888" x2="5894" y2="30888"/>
                        <a14:foregroundMark x1="6287" y1="30695" x2="6287" y2="30695"/>
                        <a14:foregroundMark x1="7073" y1="30116" x2="7073" y2="30116"/>
                        <a14:foregroundMark x1="6287" y1="30116" x2="6287" y2="30116"/>
                        <a14:backgroundMark x1="83497" y1="89575" x2="83497" y2="89575"/>
                        <a14:backgroundMark x1="83890" y1="88224" x2="82908" y2="93629"/>
                        <a14:backgroundMark x1="88212" y1="87259" x2="85855" y2="90541"/>
                        <a14:backgroundMark x1="88802" y1="86100" x2="84676" y2="89961"/>
                        <a14:backgroundMark x1="87033" y1="85328" x2="86051" y2="87645"/>
                        <a14:backgroundMark x1="85069" y1="89768" x2="80747" y2="93629"/>
                        <a14:backgroundMark x1="81336" y1="90541" x2="80943" y2="91892"/>
                        <a14:backgroundMark x1="88998" y1="85135" x2="86051" y2="87259"/>
                        <a14:backgroundMark x1="86248" y1="84942" x2="86248" y2="86100"/>
                        <a14:backgroundMark x1="62279" y1="98842" x2="57760" y2="99614"/>
                        <a14:backgroundMark x1="55010" y1="99614" x2="54224" y2="99614"/>
                        <a14:backgroundMark x1="53438" y1="98842" x2="48330" y2="98649"/>
                        <a14:backgroundMark x1="52652" y1="98649" x2="43615" y2="99614"/>
                        <a14:backgroundMark x1="46758" y1="98456" x2="38507" y2="99421"/>
                        <a14:backgroundMark x1="39882" y1="99228" x2="35363" y2="99228"/>
                        <a14:backgroundMark x1="34578" y1="97297" x2="31631" y2="97297"/>
                        <a14:backgroundMark x1="61493" y1="98649" x2="52456" y2="99614"/>
                        <a14:backgroundMark x1="52456" y1="99614" x2="58743" y2="97297"/>
                        <a14:backgroundMark x1="61100" y1="98069" x2="61100" y2="98069"/>
                        <a14:backgroundMark x1="63261" y1="97876" x2="60314" y2="98456"/>
                        <a14:backgroundMark x1="12377" y1="90347" x2="13163" y2="90347"/>
                        <a14:backgroundMark x1="13163" y1="90541" x2="13163" y2="90541"/>
                        <a14:backgroundMark x1="14538" y1="91313" x2="11198" y2="89189"/>
                        <a14:backgroundMark x1="12181" y1="88224" x2="13949" y2="89961"/>
                        <a14:backgroundMark x1="17878" y1="94981" x2="19843" y2="96332"/>
                        <a14:backgroundMark x1="10216" y1="87259" x2="12377" y2="89768"/>
                        <a14:backgroundMark x1="17092" y1="15251" x2="12574" y2="22587"/>
                        <a14:backgroundMark x1="10216" y1="24131" x2="7073" y2="27220"/>
                        <a14:backgroundMark x1="7662" y1="27027" x2="7662" y2="27220"/>
                        <a14:backgroundMark x1="7662" y1="27799" x2="6287" y2="30116"/>
                        <a14:backgroundMark x1="94892" y1="59653" x2="92731" y2="60618"/>
                        <a14:backgroundMark x1="91945" y1="60425" x2="92338" y2="66409"/>
                        <a14:backgroundMark x1="3340" y1="32239" x2="2750" y2="40927"/>
                        <a14:backgroundMark x1="2750" y1="40927" x2="2750" y2="38031"/>
                        <a14:backgroundMark x1="4322" y1="59266" x2="2750" y2="76834"/>
                        <a14:backgroundMark x1="2750" y1="76834" x2="1965" y2="78571"/>
                        <a14:backgroundMark x1="3340" y1="53282" x2="3929" y2="61776"/>
                        <a14:backgroundMark x1="3929" y1="61776" x2="3929" y2="59653"/>
                        <a14:backgroundMark x1="3536" y1="76062" x2="3340" y2="82239"/>
                        <a14:backgroundMark x1="19057" y1="15637" x2="19057" y2="15637"/>
                        <a14:backgroundMark x1="19843" y1="15830" x2="19843" y2="158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746" y="69546"/>
            <a:ext cx="6670507" cy="678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39749"/>
      </p:ext>
    </p:extLst>
  </p:cSld>
  <p:clrMapOvr>
    <a:masterClrMapping/>
  </p:clrMapOvr>
  <p:transition spd="slow"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2F4419BC-133A-4232-A0BE-88F52CF1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 dirty="0"/>
          </a:p>
        </p:txBody>
      </p:sp>
      <p:pic>
        <p:nvPicPr>
          <p:cNvPr id="5" name="Satura vietturis 4" descr="Attēls, kurā ir teksts&#10;&#10;Apraksts ģenerēts automātiski">
            <a:extLst>
              <a:ext uri="{FF2B5EF4-FFF2-40B4-BE49-F238E27FC236}">
                <a16:creationId xmlns:a16="http://schemas.microsoft.com/office/drawing/2014/main" id="{C79AF4D7-8344-45A3-B5A4-13FFFA04D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12702" cy="6858000"/>
          </a:xfrm>
        </p:spPr>
      </p:pic>
      <p:pic>
        <p:nvPicPr>
          <p:cNvPr id="7" name="Attēls 6" descr="Attēls, kurā ir ekrānuzņē​​​mums&#10;&#10;Apraksts ģenerēts automātiski">
            <a:extLst>
              <a:ext uri="{FF2B5EF4-FFF2-40B4-BE49-F238E27FC236}">
                <a16:creationId xmlns:a16="http://schemas.microsoft.com/office/drawing/2014/main" id="{18BA6F1F-1E32-472A-B6E3-D43CDFED4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030" y="0"/>
            <a:ext cx="627797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69979"/>
      </p:ext>
    </p:extLst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Office dizai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163</Words>
  <Application>Microsoft Office PowerPoint</Application>
  <PresentationFormat>Platekrāna</PresentationFormat>
  <Paragraphs>29</Paragraphs>
  <Slides>11</Slides>
  <Notes>0</Notes>
  <HiddenSlides>0</HiddenSlides>
  <MMClips>0</MMClips>
  <ScaleCrop>false</ScaleCrop>
  <HeadingPairs>
    <vt:vector size="6" baseType="variant">
      <vt:variant>
        <vt:lpstr>Lietotie fonti</vt:lpstr>
      </vt:variant>
      <vt:variant>
        <vt:i4>3</vt:i4>
      </vt:variant>
      <vt:variant>
        <vt:lpstr>Dizains</vt:lpstr>
      </vt:variant>
      <vt:variant>
        <vt:i4>1</vt:i4>
      </vt:variant>
      <vt:variant>
        <vt:lpstr>Slaidu virsraksti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dizains</vt:lpstr>
      <vt:lpstr>Sumo irobot</vt:lpstr>
      <vt:lpstr>Pamata ideja…</vt:lpstr>
      <vt:lpstr>Darba plāns…</vt:lpstr>
      <vt:lpstr>Github</vt:lpstr>
      <vt:lpstr>Dokumentācija</vt:lpstr>
      <vt:lpstr>Galaprodukts</vt:lpstr>
      <vt:lpstr>PowerPoint prezentācija</vt:lpstr>
      <vt:lpstr>PowerPoint prezentācija</vt:lpstr>
      <vt:lpstr>PowerPoint prezentācija</vt:lpstr>
      <vt:lpstr>PowerPoint prezentācija</vt:lpstr>
      <vt:lpstr>PowerPoint prezentācija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Sumo irobot</dc:title>
  <dc:creator>Nils Spuravs</dc:creator>
  <cp:lastModifiedBy>Nils Spuravs</cp:lastModifiedBy>
  <cp:revision>4</cp:revision>
  <dcterms:created xsi:type="dcterms:W3CDTF">2019-05-21T08:44:51Z</dcterms:created>
  <dcterms:modified xsi:type="dcterms:W3CDTF">2019-05-21T10:18:08Z</dcterms:modified>
</cp:coreProperties>
</file>