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7EE69-051D-4F45-B37C-B72B27690AB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89C4B1F-48B6-4F78-A67B-563FE092E6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7EE69-051D-4F45-B37C-B72B27690AB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C4B1F-48B6-4F78-A67B-563FE092E6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7EE69-051D-4F45-B37C-B72B27690AB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C4B1F-48B6-4F78-A67B-563FE092E6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7EE69-051D-4F45-B37C-B72B27690AB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C4B1F-48B6-4F78-A67B-563FE092E6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7EE69-051D-4F45-B37C-B72B27690AB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C4B1F-48B6-4F78-A67B-563FE092E6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7EE69-051D-4F45-B37C-B72B27690AB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C4B1F-48B6-4F78-A67B-563FE092E6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7EE69-051D-4F45-B37C-B72B27690AB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C4B1F-48B6-4F78-A67B-563FE092E6E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7EE69-051D-4F45-B37C-B72B27690AB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C4B1F-48B6-4F78-A67B-563FE092E6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7EE69-051D-4F45-B37C-B72B27690AB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C4B1F-48B6-4F78-A67B-563FE092E6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BE7EE69-051D-4F45-B37C-B72B27690AB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C4B1F-48B6-4F78-A67B-563FE092E6E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7EE69-051D-4F45-B37C-B72B27690AB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89C4B1F-48B6-4F78-A67B-563FE092E6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BE7EE69-051D-4F45-B37C-B72B27690AB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89C4B1F-48B6-4F78-A67B-563FE092E6E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857232"/>
            <a:ext cx="7772400" cy="1829761"/>
          </a:xfrm>
        </p:spPr>
        <p:txBody>
          <a:bodyPr/>
          <a:lstStyle/>
          <a:p>
            <a:pPr algn="ctr"/>
            <a:r>
              <a:rPr lang="en-US" dirty="0" smtClean="0"/>
              <a:t>JUKEBOX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6"/>
            <a:ext cx="7772400" cy="1746219"/>
          </a:xfrm>
        </p:spPr>
        <p:txBody>
          <a:bodyPr>
            <a:normAutofit/>
          </a:bodyPr>
          <a:lstStyle/>
          <a:p>
            <a:pPr algn="l"/>
            <a:r>
              <a:rPr lang="en-US" sz="1800" i="1" dirty="0" smtClean="0"/>
              <a:t>NAME: NILUFA KHAN</a:t>
            </a:r>
          </a:p>
          <a:p>
            <a:pPr algn="l"/>
            <a:r>
              <a:rPr lang="en-US" sz="1800" i="1" dirty="0" smtClean="0"/>
              <a:t>GUIDED BY-MR. VAIBHAV DIWAN</a:t>
            </a:r>
          </a:p>
          <a:p>
            <a:pPr algn="l"/>
            <a:r>
              <a:rPr lang="en-US" sz="1800" i="1" dirty="0" smtClean="0"/>
              <a:t>&amp; MRS. CHARUL BAPNA</a:t>
            </a:r>
            <a:endParaRPr lang="en-US" sz="18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43108" y="3000372"/>
            <a:ext cx="47149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latin typeface="Algerian" pitchFamily="82" charset="0"/>
              </a:rPr>
              <a:t>THANK YOU</a:t>
            </a:r>
            <a:endParaRPr lang="en-US" sz="5400" b="1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  ANALYSIS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SQL QUERIES</a:t>
            </a:r>
          </a:p>
          <a:p>
            <a:r>
              <a:rPr lang="en-US" dirty="0" smtClean="0"/>
              <a:t>CLASS DIAGRAM</a:t>
            </a:r>
          </a:p>
          <a:p>
            <a:r>
              <a:rPr lang="en-US" dirty="0" smtClean="0"/>
              <a:t>OUTPUT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TABLE OF CONTENTS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64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643578"/>
            <a:ext cx="9215502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049357"/>
            <a:ext cx="8643966" cy="5727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SQL QUERIES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8942022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5721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0430" y="1357298"/>
            <a:ext cx="2357422" cy="1928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SONGS  CLASS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returnpath()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14422"/>
            <a:ext cx="2857520" cy="200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PLAYLIST CLASS</a:t>
            </a:r>
          </a:p>
          <a:p>
            <a:pPr algn="ctr"/>
            <a:endParaRPr lang="en-US" dirty="0" smtClean="0"/>
          </a:p>
          <a:p>
            <a:pPr algn="ctr"/>
            <a:r>
              <a:rPr lang="en-US" i="1" dirty="0"/>
              <a:t>createPlayList </a:t>
            </a:r>
            <a:r>
              <a:rPr lang="en-US" i="1" dirty="0" smtClean="0"/>
              <a:t>()</a:t>
            </a:r>
          </a:p>
          <a:p>
            <a:pPr algn="ctr"/>
            <a:r>
              <a:rPr lang="en-US" i="1" dirty="0"/>
              <a:t>addsongintoplaylist </a:t>
            </a:r>
            <a:r>
              <a:rPr lang="en-US" i="1" dirty="0" smtClean="0"/>
              <a:t>()</a:t>
            </a:r>
          </a:p>
          <a:p>
            <a:pPr algn="ctr"/>
            <a:r>
              <a:rPr lang="en-US" i="1" dirty="0"/>
              <a:t>E</a:t>
            </a:r>
            <a:r>
              <a:rPr lang="en-US" i="1" dirty="0" smtClean="0"/>
              <a:t>xistingplaylist()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29388" y="1285860"/>
            <a:ext cx="2714612" cy="200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 SONG CLASS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</a:t>
            </a:r>
            <a:r>
              <a:rPr lang="en-US" dirty="0" smtClean="0"/>
              <a:t>laysong()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4857760"/>
            <a:ext cx="3000364" cy="200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JUKEBOX OPERATION CLASS</a:t>
            </a:r>
          </a:p>
          <a:p>
            <a:pPr algn="ctr"/>
            <a:r>
              <a:rPr lang="en-US" i="1" dirty="0" smtClean="0"/>
              <a:t>getallsong ()</a:t>
            </a:r>
          </a:p>
          <a:p>
            <a:pPr algn="ctr"/>
            <a:r>
              <a:rPr lang="en-US" i="1" dirty="0"/>
              <a:t>search song by </a:t>
            </a:r>
            <a:r>
              <a:rPr lang="en-US" i="1" dirty="0" smtClean="0"/>
              <a:t>name()</a:t>
            </a:r>
          </a:p>
          <a:p>
            <a:pPr algn="ctr"/>
            <a:r>
              <a:rPr lang="en-US" i="1" dirty="0"/>
              <a:t>search song by genre </a:t>
            </a:r>
            <a:r>
              <a:rPr lang="en-US" i="1" dirty="0" smtClean="0"/>
              <a:t>()</a:t>
            </a:r>
          </a:p>
          <a:p>
            <a:pPr algn="ctr"/>
            <a:r>
              <a:rPr lang="en-US" i="1" dirty="0"/>
              <a:t>search song by artist </a:t>
            </a:r>
            <a:r>
              <a:rPr lang="en-US" i="1" dirty="0" smtClean="0"/>
              <a:t>()</a:t>
            </a:r>
          </a:p>
          <a:p>
            <a:pPr algn="ctr"/>
            <a:endParaRPr lang="en-US" i="1" dirty="0" smtClean="0"/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57554" y="5214950"/>
            <a:ext cx="2500330" cy="1428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IMPLEMENTATION CLASS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29388" y="5143512"/>
            <a:ext cx="2428892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JUKEBOX TEST CLASS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57488" y="3571876"/>
            <a:ext cx="3286148" cy="1500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 CONNECTION CLASS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2071670" y="3286124"/>
            <a:ext cx="785818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7"/>
          </p:cNvCxnSpPr>
          <p:nvPr/>
        </p:nvCxnSpPr>
        <p:spPr>
          <a:xfrm rot="16200000" flipV="1">
            <a:off x="5400255" y="3529440"/>
            <a:ext cx="505451" cy="18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6"/>
          </p:cNvCxnSpPr>
          <p:nvPr/>
        </p:nvCxnSpPr>
        <p:spPr>
          <a:xfrm flipV="1">
            <a:off x="6143636" y="3286124"/>
            <a:ext cx="785818" cy="1035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 flipV="1">
            <a:off x="2143108" y="4429132"/>
            <a:ext cx="78581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H="1">
            <a:off x="5286380" y="5000636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857884" y="4714884"/>
            <a:ext cx="107157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>
            <a:off x="5929322" y="257174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786050" y="185736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-428660" y="4000504"/>
            <a:ext cx="15716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969818" y="3200400"/>
            <a:ext cx="7860146" cy="579581"/>
          </a:xfrm>
          <a:custGeom>
            <a:avLst/>
            <a:gdLst>
              <a:gd name="connsiteX0" fmla="*/ 0 w 7860146"/>
              <a:gd name="connsiteY0" fmla="*/ 0 h 579581"/>
              <a:gd name="connsiteX1" fmla="*/ 6594764 w 7860146"/>
              <a:gd name="connsiteY1" fmla="*/ 568036 h 579581"/>
              <a:gd name="connsiteX2" fmla="*/ 7592291 w 7860146"/>
              <a:gd name="connsiteY2" fmla="*/ 69273 h 579581"/>
              <a:gd name="connsiteX3" fmla="*/ 7592291 w 7860146"/>
              <a:gd name="connsiteY3" fmla="*/ 69273 h 579581"/>
              <a:gd name="connsiteX4" fmla="*/ 7578437 w 7860146"/>
              <a:gd name="connsiteY4" fmla="*/ 55418 h 579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0146" h="579581">
                <a:moveTo>
                  <a:pt x="0" y="0"/>
                </a:moveTo>
                <a:cubicBezTo>
                  <a:pt x="2664691" y="278245"/>
                  <a:pt x="5329382" y="556491"/>
                  <a:pt x="6594764" y="568036"/>
                </a:cubicBezTo>
                <a:cubicBezTo>
                  <a:pt x="7860146" y="579581"/>
                  <a:pt x="7592291" y="69273"/>
                  <a:pt x="7592291" y="69273"/>
                </a:cubicBezTo>
                <a:lnTo>
                  <a:pt x="7592291" y="69273"/>
                </a:lnTo>
                <a:lnTo>
                  <a:pt x="7578437" y="55418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rot="16200000" flipV="1">
            <a:off x="500034" y="4071942"/>
            <a:ext cx="164307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1607323" y="3036091"/>
            <a:ext cx="1857388" cy="1785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51"/>
          <p:cNvSpPr/>
          <p:nvPr/>
        </p:nvSpPr>
        <p:spPr>
          <a:xfrm>
            <a:off x="2964873" y="3311236"/>
            <a:ext cx="5985164" cy="1759528"/>
          </a:xfrm>
          <a:custGeom>
            <a:avLst/>
            <a:gdLst>
              <a:gd name="connsiteX0" fmla="*/ 0 w 5985164"/>
              <a:gd name="connsiteY0" fmla="*/ 1759528 h 1759528"/>
              <a:gd name="connsiteX1" fmla="*/ 5001491 w 5985164"/>
              <a:gd name="connsiteY1" fmla="*/ 858982 h 1759528"/>
              <a:gd name="connsiteX2" fmla="*/ 5902036 w 5985164"/>
              <a:gd name="connsiteY2" fmla="*/ 0 h 1759528"/>
              <a:gd name="connsiteX3" fmla="*/ 5902036 w 5985164"/>
              <a:gd name="connsiteY3" fmla="*/ 0 h 1759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164" h="1759528">
                <a:moveTo>
                  <a:pt x="0" y="1759528"/>
                </a:moveTo>
                <a:cubicBezTo>
                  <a:pt x="2008909" y="1455882"/>
                  <a:pt x="4017818" y="1152237"/>
                  <a:pt x="5001491" y="858982"/>
                </a:cubicBezTo>
                <a:cubicBezTo>
                  <a:pt x="5985164" y="565727"/>
                  <a:pt x="5902036" y="0"/>
                  <a:pt x="5902036" y="0"/>
                </a:cubicBezTo>
                <a:lnTo>
                  <a:pt x="5902036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 flipV="1">
            <a:off x="8858249" y="3214686"/>
            <a:ext cx="71469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 flipV="1">
            <a:off x="8501090" y="3143248"/>
            <a:ext cx="142876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/>
          <p:cNvSpPr/>
          <p:nvPr/>
        </p:nvSpPr>
        <p:spPr>
          <a:xfrm>
            <a:off x="714348" y="3214686"/>
            <a:ext cx="214314" cy="14287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 rot="10800000">
            <a:off x="3000364" y="5643578"/>
            <a:ext cx="50006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0800000">
            <a:off x="5857884" y="3286124"/>
            <a:ext cx="2214578" cy="1714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0800000">
            <a:off x="2857488" y="2643182"/>
            <a:ext cx="4429156" cy="2428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10800000" flipV="1">
            <a:off x="3000364" y="6500834"/>
            <a:ext cx="342902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6200000" flipV="1">
            <a:off x="1393009" y="3536157"/>
            <a:ext cx="2214578" cy="1571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9" idx="2"/>
          </p:cNvCxnSpPr>
          <p:nvPr/>
        </p:nvCxnSpPr>
        <p:spPr>
          <a:xfrm rot="5400000" flipH="1" flipV="1">
            <a:off x="5679281" y="3393289"/>
            <a:ext cx="2214578" cy="2000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6200000" flipV="1">
            <a:off x="4464843" y="3893347"/>
            <a:ext cx="1928826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086405"/>
            <a:ext cx="7643866" cy="5266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08900" y="1481138"/>
            <a:ext cx="65262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2277" y="284361"/>
            <a:ext cx="8539229" cy="6073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163</TotalTime>
  <Words>79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JUKEBOX</vt:lpstr>
      <vt:lpstr>TABLE OF CONTENTS</vt:lpstr>
      <vt:lpstr>Slide 3</vt:lpstr>
      <vt:lpstr>DESIGN</vt:lpstr>
      <vt:lpstr>SQL QUERIES</vt:lpstr>
      <vt:lpstr>CLASS DIAGRAM</vt:lpstr>
      <vt:lpstr>OUTPUT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NILUFA KHAN</dc:creator>
  <cp:lastModifiedBy>NILUFA KHAN</cp:lastModifiedBy>
  <cp:revision>11</cp:revision>
  <dcterms:created xsi:type="dcterms:W3CDTF">2022-09-19T16:27:18Z</dcterms:created>
  <dcterms:modified xsi:type="dcterms:W3CDTF">2022-09-19T19:10:20Z</dcterms:modified>
</cp:coreProperties>
</file>