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24"/>
  </p:notesMasterIdLst>
  <p:sldIdLst>
    <p:sldId id="272" r:id="rId2"/>
    <p:sldId id="274" r:id="rId3"/>
    <p:sldId id="273" r:id="rId4"/>
    <p:sldId id="277" r:id="rId5"/>
    <p:sldId id="276" r:id="rId6"/>
    <p:sldId id="275" r:id="rId7"/>
    <p:sldId id="278" r:id="rId8"/>
    <p:sldId id="279" r:id="rId9"/>
    <p:sldId id="281" r:id="rId10"/>
    <p:sldId id="286" r:id="rId11"/>
    <p:sldId id="282" r:id="rId12"/>
    <p:sldId id="284" r:id="rId13"/>
    <p:sldId id="283" r:id="rId14"/>
    <p:sldId id="285" r:id="rId15"/>
    <p:sldId id="287" r:id="rId16"/>
    <p:sldId id="288" r:id="rId17"/>
    <p:sldId id="289" r:id="rId18"/>
    <p:sldId id="290" r:id="rId19"/>
    <p:sldId id="291" r:id="rId20"/>
    <p:sldId id="292" r:id="rId21"/>
    <p:sldId id="293" r:id="rId22"/>
    <p:sldId id="260"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8" d="100"/>
          <a:sy n="118" d="100"/>
        </p:scale>
        <p:origin x="-72" y="83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45615730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744eb3ed2_2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744eb3ed2_2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
  <p:cSld name="TITLE_1">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ctrTitle"/>
          </p:nvPr>
        </p:nvSpPr>
        <p:spPr>
          <a:xfrm>
            <a:off x="311702" y="451975"/>
            <a:ext cx="6901200" cy="2052600"/>
          </a:xfrm>
          <a:prstGeom prst="rect">
            <a:avLst/>
          </a:prstGeom>
        </p:spPr>
        <p:txBody>
          <a:bodyPr spcFirstLastPara="1" wrap="square" lIns="91425" tIns="91425" rIns="91425" bIns="91425" anchor="b" anchorCtr="0"/>
          <a:lstStyle>
            <a:lvl1pPr lvl="0" rtl="0">
              <a:spcBef>
                <a:spcPts val="0"/>
              </a:spcBef>
              <a:spcAft>
                <a:spcPts val="0"/>
              </a:spcAft>
              <a:buClr>
                <a:srgbClr val="000000"/>
              </a:buClr>
              <a:buSzPts val="5200"/>
              <a:buNone/>
              <a:defRPr sz="5200" b="1">
                <a:solidFill>
                  <a:srgbClr val="000000"/>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6" name="Google Shape;16;p3"/>
          <p:cNvSpPr txBox="1">
            <a:spLocks noGrp="1"/>
          </p:cNvSpPr>
          <p:nvPr>
            <p:ph type="subTitle" idx="1"/>
          </p:nvPr>
        </p:nvSpPr>
        <p:spPr>
          <a:xfrm>
            <a:off x="311700" y="2834125"/>
            <a:ext cx="6901200" cy="792600"/>
          </a:xfrm>
          <a:prstGeom prst="rect">
            <a:avLst/>
          </a:prstGeom>
        </p:spPr>
        <p:txBody>
          <a:bodyPr spcFirstLastPara="1" wrap="square" lIns="91425" tIns="91425" rIns="91425" bIns="91425" anchor="t" anchorCtr="0"/>
          <a:lstStyle>
            <a:lvl1pPr lvl="0" rtl="0">
              <a:lnSpc>
                <a:spcPct val="100000"/>
              </a:lnSpc>
              <a:spcBef>
                <a:spcPts val="0"/>
              </a:spcBef>
              <a:spcAft>
                <a:spcPts val="0"/>
              </a:spcAft>
              <a:buClr>
                <a:srgbClr val="000000"/>
              </a:buClr>
              <a:buSzPts val="2800"/>
              <a:buNone/>
              <a:defRPr sz="2800">
                <a:solidFill>
                  <a:srgbClr val="000000"/>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_POINT_1_1">
    <p:bg>
      <p:bgPr>
        <a:blipFill>
          <a:blip r:embed="rId2">
            <a:alphaModFix/>
          </a:blip>
          <a:stretch>
            <a:fillRect/>
          </a:stretch>
        </a:blip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490250" y="450150"/>
            <a:ext cx="6613800" cy="3668700"/>
          </a:xfrm>
          <a:prstGeom prst="rect">
            <a:avLst/>
          </a:prstGeom>
        </p:spPr>
        <p:txBody>
          <a:bodyPr spcFirstLastPara="1" wrap="square" lIns="91425" tIns="91425" rIns="91425" bIns="91425" anchor="t" anchorCtr="0"/>
          <a:lstStyle>
            <a:lvl1pPr lvl="0" rtl="0">
              <a:spcBef>
                <a:spcPts val="0"/>
              </a:spcBef>
              <a:spcAft>
                <a:spcPts val="0"/>
              </a:spcAft>
              <a:buSzPts val="4800"/>
              <a:buNone/>
              <a:defRPr sz="4800" b="1"/>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9" name="Google Shape;5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60"/>
        <p:cNvGrpSpPr/>
        <p:nvPr/>
      </p:nvGrpSpPr>
      <p:grpSpPr>
        <a:xfrm>
          <a:off x="0" y="0"/>
          <a:ext cx="0" cy="0"/>
          <a:chOff x="0" y="0"/>
          <a:chExt cx="0" cy="0"/>
        </a:xfrm>
      </p:grpSpPr>
      <p:sp>
        <p:nvSpPr>
          <p:cNvPr id="61" name="Google Shape;61;p1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rtl="0">
              <a:spcBef>
                <a:spcPts val="0"/>
              </a:spcBef>
              <a:spcAft>
                <a:spcPts val="0"/>
              </a:spcAft>
              <a:buSzPts val="3600"/>
              <a:buNone/>
              <a:defRPr sz="3600" b="1"/>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63" name="Google Shape;63;p15"/>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4" name="Google Shape;64;p15"/>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Clr>
                <a:srgbClr val="000000"/>
              </a:buClr>
              <a:buSzPts val="1800"/>
              <a:buChar char="●"/>
              <a:defRPr>
                <a:solidFill>
                  <a:srgbClr val="000000"/>
                </a:solidFill>
              </a:defRPr>
            </a:lvl1pPr>
            <a:lvl2pPr marL="914400" lvl="1" indent="-317500" rtl="0">
              <a:spcBef>
                <a:spcPts val="1600"/>
              </a:spcBef>
              <a:spcAft>
                <a:spcPts val="0"/>
              </a:spcAft>
              <a:buClr>
                <a:srgbClr val="000000"/>
              </a:buClr>
              <a:buSzPts val="1400"/>
              <a:buChar char="○"/>
              <a:defRPr>
                <a:solidFill>
                  <a:srgbClr val="000000"/>
                </a:solidFill>
              </a:defRPr>
            </a:lvl2pPr>
            <a:lvl3pPr marL="1371600" lvl="2" indent="-317500" rtl="0">
              <a:spcBef>
                <a:spcPts val="1600"/>
              </a:spcBef>
              <a:spcAft>
                <a:spcPts val="0"/>
              </a:spcAft>
              <a:buClr>
                <a:srgbClr val="000000"/>
              </a:buClr>
              <a:buSzPts val="1400"/>
              <a:buChar char="■"/>
              <a:defRPr>
                <a:solidFill>
                  <a:srgbClr val="000000"/>
                </a:solidFill>
              </a:defRPr>
            </a:lvl3pPr>
            <a:lvl4pPr marL="1828800" lvl="3" indent="-317500" rtl="0">
              <a:spcBef>
                <a:spcPts val="1600"/>
              </a:spcBef>
              <a:spcAft>
                <a:spcPts val="0"/>
              </a:spcAft>
              <a:buClr>
                <a:srgbClr val="000000"/>
              </a:buClr>
              <a:buSzPts val="1400"/>
              <a:buChar char="●"/>
              <a:defRPr>
                <a:solidFill>
                  <a:srgbClr val="000000"/>
                </a:solidFill>
              </a:defRPr>
            </a:lvl4pPr>
            <a:lvl5pPr marL="2286000" lvl="4" indent="-317500" rtl="0">
              <a:spcBef>
                <a:spcPts val="1600"/>
              </a:spcBef>
              <a:spcAft>
                <a:spcPts val="0"/>
              </a:spcAft>
              <a:buClr>
                <a:srgbClr val="000000"/>
              </a:buClr>
              <a:buSzPts val="1400"/>
              <a:buChar char="○"/>
              <a:defRPr>
                <a:solidFill>
                  <a:srgbClr val="000000"/>
                </a:solidFill>
              </a:defRPr>
            </a:lvl5pPr>
            <a:lvl6pPr marL="2743200" lvl="5" indent="-317500" rtl="0">
              <a:spcBef>
                <a:spcPts val="1600"/>
              </a:spcBef>
              <a:spcAft>
                <a:spcPts val="0"/>
              </a:spcAft>
              <a:buClr>
                <a:srgbClr val="000000"/>
              </a:buClr>
              <a:buSzPts val="1400"/>
              <a:buChar char="■"/>
              <a:defRPr>
                <a:solidFill>
                  <a:srgbClr val="000000"/>
                </a:solidFill>
              </a:defRPr>
            </a:lvl6pPr>
            <a:lvl7pPr marL="3200400" lvl="6" indent="-317500" rtl="0">
              <a:spcBef>
                <a:spcPts val="1600"/>
              </a:spcBef>
              <a:spcAft>
                <a:spcPts val="0"/>
              </a:spcAft>
              <a:buClr>
                <a:srgbClr val="000000"/>
              </a:buClr>
              <a:buSzPts val="1400"/>
              <a:buChar char="●"/>
              <a:defRPr>
                <a:solidFill>
                  <a:srgbClr val="000000"/>
                </a:solidFill>
              </a:defRPr>
            </a:lvl7pPr>
            <a:lvl8pPr marL="3657600" lvl="7" indent="-317500" rtl="0">
              <a:spcBef>
                <a:spcPts val="1600"/>
              </a:spcBef>
              <a:spcAft>
                <a:spcPts val="0"/>
              </a:spcAft>
              <a:buClr>
                <a:srgbClr val="000000"/>
              </a:buClr>
              <a:buSzPts val="1400"/>
              <a:buChar char="○"/>
              <a:defRPr>
                <a:solidFill>
                  <a:srgbClr val="000000"/>
                </a:solidFill>
              </a:defRPr>
            </a:lvl8pPr>
            <a:lvl9pPr marL="4114800" lvl="8" indent="-317500" rtl="0">
              <a:spcBef>
                <a:spcPts val="1600"/>
              </a:spcBef>
              <a:spcAft>
                <a:spcPts val="1600"/>
              </a:spcAft>
              <a:buClr>
                <a:srgbClr val="000000"/>
              </a:buClr>
              <a:buSzPts val="1400"/>
              <a:buChar char="■"/>
              <a:defRPr>
                <a:solidFill>
                  <a:srgbClr val="000000"/>
                </a:solidFill>
              </a:defRPr>
            </a:lvl9pPr>
          </a:lstStyle>
          <a:p>
            <a:endParaRPr/>
          </a:p>
        </p:txBody>
      </p:sp>
      <p:sp>
        <p:nvSpPr>
          <p:cNvPr id="65" name="Google Shape;65;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_1_1_1">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4" name="Google Shape;24;p5"/>
          <p:cNvSpPr txBox="1">
            <a:spLocks noGrp="1"/>
          </p:cNvSpPr>
          <p:nvPr>
            <p:ph type="ctrTitle"/>
          </p:nvPr>
        </p:nvSpPr>
        <p:spPr>
          <a:xfrm>
            <a:off x="468175" y="451975"/>
            <a:ext cx="5939700" cy="2052600"/>
          </a:xfrm>
          <a:prstGeom prst="rect">
            <a:avLst/>
          </a:prstGeom>
        </p:spPr>
        <p:txBody>
          <a:bodyPr spcFirstLastPara="1" wrap="square" lIns="91425" tIns="91425" rIns="91425" bIns="91425" anchor="b" anchorCtr="0"/>
          <a:lstStyle>
            <a:lvl1pPr lvl="0" rtl="0">
              <a:spcBef>
                <a:spcPts val="0"/>
              </a:spcBef>
              <a:spcAft>
                <a:spcPts val="0"/>
              </a:spcAft>
              <a:buClr>
                <a:srgbClr val="000000"/>
              </a:buClr>
              <a:buSzPts val="4500"/>
              <a:buNone/>
              <a:defRPr sz="4500" b="1">
                <a:solidFill>
                  <a:srgbClr val="000000"/>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5" name="Google Shape;25;p5"/>
          <p:cNvSpPr txBox="1">
            <a:spLocks noGrp="1"/>
          </p:cNvSpPr>
          <p:nvPr>
            <p:ph type="subTitle" idx="1"/>
          </p:nvPr>
        </p:nvSpPr>
        <p:spPr>
          <a:xfrm>
            <a:off x="468175" y="2834125"/>
            <a:ext cx="5939700" cy="792600"/>
          </a:xfrm>
          <a:prstGeom prst="rect">
            <a:avLst/>
          </a:prstGeom>
        </p:spPr>
        <p:txBody>
          <a:bodyPr spcFirstLastPara="1" wrap="square" lIns="91425" tIns="91425" rIns="91425" bIns="91425" anchor="t" anchorCtr="0"/>
          <a:lstStyle>
            <a:lvl1pPr lvl="0" rtl="0">
              <a:lnSpc>
                <a:spcPct val="100000"/>
              </a:lnSpc>
              <a:spcBef>
                <a:spcPts val="0"/>
              </a:spcBef>
              <a:spcAft>
                <a:spcPts val="0"/>
              </a:spcAft>
              <a:buClr>
                <a:srgbClr val="000000"/>
              </a:buClr>
              <a:buSzPts val="2800"/>
              <a:buNone/>
              <a:defRPr sz="2800">
                <a:solidFill>
                  <a:srgbClr val="000000"/>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_AND_BODY_1">
    <p:bg>
      <p:bgPr>
        <a:blipFill>
          <a:blip r:embed="rId2">
            <a:alphaModFix/>
          </a:blip>
          <a:stretch>
            <a:fillRect/>
          </a:stretch>
        </a:blipFill>
        <a:effectLst/>
      </p:bgPr>
    </p:bg>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b="1"/>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a:endParaRPr/>
          </a:p>
        </p:txBody>
      </p:sp>
      <p:sp>
        <p:nvSpPr>
          <p:cNvPr id="32" name="Google Shape;32;p7"/>
          <p:cNvSpPr txBox="1">
            <a:spLocks noGrp="1"/>
          </p:cNvSpPr>
          <p:nvPr>
            <p:ph type="body" idx="1"/>
          </p:nvPr>
        </p:nvSpPr>
        <p:spPr>
          <a:xfrm>
            <a:off x="311700" y="1152475"/>
            <a:ext cx="7001400" cy="3144600"/>
          </a:xfrm>
          <a:prstGeom prst="rect">
            <a:avLst/>
          </a:prstGeom>
        </p:spPr>
        <p:txBody>
          <a:bodyPr spcFirstLastPara="1" wrap="square" lIns="91425" tIns="91425" rIns="91425" bIns="91425" anchor="t" anchorCtr="0"/>
          <a:lstStyle>
            <a:lvl1pPr marL="457200" lvl="0" indent="-342900" rtl="0">
              <a:spcBef>
                <a:spcPts val="0"/>
              </a:spcBef>
              <a:spcAft>
                <a:spcPts val="0"/>
              </a:spcAft>
              <a:buClr>
                <a:srgbClr val="000000"/>
              </a:buClr>
              <a:buSzPts val="1800"/>
              <a:buChar char="●"/>
              <a:defRPr>
                <a:solidFill>
                  <a:srgbClr val="000000"/>
                </a:solidFill>
              </a:defRPr>
            </a:lvl1pPr>
            <a:lvl2pPr marL="914400" lvl="1" indent="-317500" rtl="0">
              <a:spcBef>
                <a:spcPts val="1600"/>
              </a:spcBef>
              <a:spcAft>
                <a:spcPts val="0"/>
              </a:spcAft>
              <a:buClr>
                <a:srgbClr val="000000"/>
              </a:buClr>
              <a:buSzPts val="1400"/>
              <a:buChar char="○"/>
              <a:defRPr>
                <a:solidFill>
                  <a:srgbClr val="000000"/>
                </a:solidFill>
              </a:defRPr>
            </a:lvl2pPr>
            <a:lvl3pPr marL="1371600" lvl="2" indent="-317500" rtl="0">
              <a:spcBef>
                <a:spcPts val="1600"/>
              </a:spcBef>
              <a:spcAft>
                <a:spcPts val="0"/>
              </a:spcAft>
              <a:buClr>
                <a:srgbClr val="000000"/>
              </a:buClr>
              <a:buSzPts val="1400"/>
              <a:buChar char="■"/>
              <a:defRPr>
                <a:solidFill>
                  <a:srgbClr val="000000"/>
                </a:solidFill>
              </a:defRPr>
            </a:lvl3pPr>
            <a:lvl4pPr marL="1828800" lvl="3" indent="-317500" rtl="0">
              <a:spcBef>
                <a:spcPts val="1600"/>
              </a:spcBef>
              <a:spcAft>
                <a:spcPts val="0"/>
              </a:spcAft>
              <a:buClr>
                <a:srgbClr val="000000"/>
              </a:buClr>
              <a:buSzPts val="1400"/>
              <a:buChar char="●"/>
              <a:defRPr>
                <a:solidFill>
                  <a:srgbClr val="000000"/>
                </a:solidFill>
              </a:defRPr>
            </a:lvl4pPr>
            <a:lvl5pPr marL="2286000" lvl="4" indent="-317500" rtl="0">
              <a:spcBef>
                <a:spcPts val="1600"/>
              </a:spcBef>
              <a:spcAft>
                <a:spcPts val="0"/>
              </a:spcAft>
              <a:buClr>
                <a:srgbClr val="000000"/>
              </a:buClr>
              <a:buSzPts val="1400"/>
              <a:buChar char="○"/>
              <a:defRPr>
                <a:solidFill>
                  <a:srgbClr val="000000"/>
                </a:solidFill>
              </a:defRPr>
            </a:lvl5pPr>
            <a:lvl6pPr marL="2743200" lvl="5" indent="-317500" rtl="0">
              <a:spcBef>
                <a:spcPts val="1600"/>
              </a:spcBef>
              <a:spcAft>
                <a:spcPts val="0"/>
              </a:spcAft>
              <a:buClr>
                <a:srgbClr val="000000"/>
              </a:buClr>
              <a:buSzPts val="1400"/>
              <a:buChar char="■"/>
              <a:defRPr>
                <a:solidFill>
                  <a:srgbClr val="000000"/>
                </a:solidFill>
              </a:defRPr>
            </a:lvl6pPr>
            <a:lvl7pPr marL="3200400" lvl="6" indent="-317500" rtl="0">
              <a:spcBef>
                <a:spcPts val="1600"/>
              </a:spcBef>
              <a:spcAft>
                <a:spcPts val="0"/>
              </a:spcAft>
              <a:buClr>
                <a:srgbClr val="000000"/>
              </a:buClr>
              <a:buSzPts val="1400"/>
              <a:buChar char="●"/>
              <a:defRPr>
                <a:solidFill>
                  <a:srgbClr val="000000"/>
                </a:solidFill>
              </a:defRPr>
            </a:lvl7pPr>
            <a:lvl8pPr marL="3657600" lvl="7" indent="-317500" rtl="0">
              <a:spcBef>
                <a:spcPts val="1600"/>
              </a:spcBef>
              <a:spcAft>
                <a:spcPts val="0"/>
              </a:spcAft>
              <a:buClr>
                <a:srgbClr val="000000"/>
              </a:buClr>
              <a:buSzPts val="1400"/>
              <a:buChar char="○"/>
              <a:defRPr>
                <a:solidFill>
                  <a:srgbClr val="000000"/>
                </a:solidFill>
              </a:defRPr>
            </a:lvl8pPr>
            <a:lvl9pPr marL="4114800" lvl="8" indent="-317500" rtl="0">
              <a:spcBef>
                <a:spcPts val="1600"/>
              </a:spcBef>
              <a:spcAft>
                <a:spcPts val="1600"/>
              </a:spcAft>
              <a:buClr>
                <a:srgbClr val="000000"/>
              </a:buClr>
              <a:buSzPts val="1400"/>
              <a:buChar char="■"/>
              <a:defRPr>
                <a:solidFill>
                  <a:srgbClr val="000000"/>
                </a:solidFill>
              </a:defRPr>
            </a:lvl9pPr>
          </a:lstStyle>
          <a:p>
            <a:endParaRPr/>
          </a:p>
        </p:txBody>
      </p:sp>
      <p:sp>
        <p:nvSpPr>
          <p:cNvPr id="33" name="Google Shape;3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34" name="Google Shape;34;p7" descr="finallogo2.png"/>
          <p:cNvPicPr preferRelativeResize="0"/>
          <p:nvPr/>
        </p:nvPicPr>
        <p:blipFill>
          <a:blip r:embed="rId3">
            <a:alphaModFix/>
          </a:blip>
          <a:stretch>
            <a:fillRect/>
          </a:stretch>
        </p:blipFill>
        <p:spPr>
          <a:xfrm>
            <a:off x="7928300" y="48775"/>
            <a:ext cx="1177400" cy="8249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p:cSld name="TITLE_AND_BODY_1_2">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311700" y="445025"/>
            <a:ext cx="70014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b="1"/>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a:endParaRPr/>
          </a:p>
        </p:txBody>
      </p:sp>
      <p:sp>
        <p:nvSpPr>
          <p:cNvPr id="37" name="Google Shape;37;p8"/>
          <p:cNvSpPr txBox="1">
            <a:spLocks noGrp="1"/>
          </p:cNvSpPr>
          <p:nvPr>
            <p:ph type="body" idx="1"/>
          </p:nvPr>
        </p:nvSpPr>
        <p:spPr>
          <a:xfrm>
            <a:off x="311700" y="1152475"/>
            <a:ext cx="7001400" cy="3144600"/>
          </a:xfrm>
          <a:prstGeom prst="rect">
            <a:avLst/>
          </a:prstGeom>
        </p:spPr>
        <p:txBody>
          <a:bodyPr spcFirstLastPara="1" wrap="square" lIns="91425" tIns="91425" rIns="91425" bIns="91425" anchor="t" anchorCtr="0"/>
          <a:lstStyle>
            <a:lvl1pPr marL="457200" lvl="0" indent="-342900" rtl="0">
              <a:spcBef>
                <a:spcPts val="0"/>
              </a:spcBef>
              <a:spcAft>
                <a:spcPts val="0"/>
              </a:spcAft>
              <a:buClr>
                <a:srgbClr val="000000"/>
              </a:buClr>
              <a:buSzPts val="1800"/>
              <a:buChar char="●"/>
              <a:defRPr>
                <a:solidFill>
                  <a:srgbClr val="000000"/>
                </a:solidFill>
              </a:defRPr>
            </a:lvl1pPr>
            <a:lvl2pPr marL="914400" lvl="1" indent="-317500" rtl="0">
              <a:spcBef>
                <a:spcPts val="1600"/>
              </a:spcBef>
              <a:spcAft>
                <a:spcPts val="0"/>
              </a:spcAft>
              <a:buClr>
                <a:srgbClr val="000000"/>
              </a:buClr>
              <a:buSzPts val="1400"/>
              <a:buChar char="○"/>
              <a:defRPr>
                <a:solidFill>
                  <a:srgbClr val="000000"/>
                </a:solidFill>
              </a:defRPr>
            </a:lvl2pPr>
            <a:lvl3pPr marL="1371600" lvl="2" indent="-317500" rtl="0">
              <a:spcBef>
                <a:spcPts val="1600"/>
              </a:spcBef>
              <a:spcAft>
                <a:spcPts val="0"/>
              </a:spcAft>
              <a:buClr>
                <a:srgbClr val="000000"/>
              </a:buClr>
              <a:buSzPts val="1400"/>
              <a:buChar char="■"/>
              <a:defRPr>
                <a:solidFill>
                  <a:srgbClr val="000000"/>
                </a:solidFill>
              </a:defRPr>
            </a:lvl3pPr>
            <a:lvl4pPr marL="1828800" lvl="3" indent="-317500" rtl="0">
              <a:spcBef>
                <a:spcPts val="1600"/>
              </a:spcBef>
              <a:spcAft>
                <a:spcPts val="0"/>
              </a:spcAft>
              <a:buClr>
                <a:srgbClr val="000000"/>
              </a:buClr>
              <a:buSzPts val="1400"/>
              <a:buChar char="●"/>
              <a:defRPr>
                <a:solidFill>
                  <a:srgbClr val="000000"/>
                </a:solidFill>
              </a:defRPr>
            </a:lvl4pPr>
            <a:lvl5pPr marL="2286000" lvl="4" indent="-317500" rtl="0">
              <a:spcBef>
                <a:spcPts val="1600"/>
              </a:spcBef>
              <a:spcAft>
                <a:spcPts val="0"/>
              </a:spcAft>
              <a:buClr>
                <a:srgbClr val="000000"/>
              </a:buClr>
              <a:buSzPts val="1400"/>
              <a:buChar char="○"/>
              <a:defRPr>
                <a:solidFill>
                  <a:srgbClr val="000000"/>
                </a:solidFill>
              </a:defRPr>
            </a:lvl5pPr>
            <a:lvl6pPr marL="2743200" lvl="5" indent="-317500" rtl="0">
              <a:spcBef>
                <a:spcPts val="1600"/>
              </a:spcBef>
              <a:spcAft>
                <a:spcPts val="0"/>
              </a:spcAft>
              <a:buClr>
                <a:srgbClr val="000000"/>
              </a:buClr>
              <a:buSzPts val="1400"/>
              <a:buChar char="■"/>
              <a:defRPr>
                <a:solidFill>
                  <a:srgbClr val="000000"/>
                </a:solidFill>
              </a:defRPr>
            </a:lvl6pPr>
            <a:lvl7pPr marL="3200400" lvl="6" indent="-317500" rtl="0">
              <a:spcBef>
                <a:spcPts val="1600"/>
              </a:spcBef>
              <a:spcAft>
                <a:spcPts val="0"/>
              </a:spcAft>
              <a:buClr>
                <a:srgbClr val="000000"/>
              </a:buClr>
              <a:buSzPts val="1400"/>
              <a:buChar char="●"/>
              <a:defRPr>
                <a:solidFill>
                  <a:srgbClr val="000000"/>
                </a:solidFill>
              </a:defRPr>
            </a:lvl7pPr>
            <a:lvl8pPr marL="3657600" lvl="7" indent="-317500" rtl="0">
              <a:spcBef>
                <a:spcPts val="1600"/>
              </a:spcBef>
              <a:spcAft>
                <a:spcPts val="0"/>
              </a:spcAft>
              <a:buClr>
                <a:srgbClr val="000000"/>
              </a:buClr>
              <a:buSzPts val="1400"/>
              <a:buChar char="○"/>
              <a:defRPr>
                <a:solidFill>
                  <a:srgbClr val="000000"/>
                </a:solidFill>
              </a:defRPr>
            </a:lvl8pPr>
            <a:lvl9pPr marL="4114800" lvl="8" indent="-317500" rtl="0">
              <a:spcBef>
                <a:spcPts val="1600"/>
              </a:spcBef>
              <a:spcAft>
                <a:spcPts val="1600"/>
              </a:spcAft>
              <a:buClr>
                <a:srgbClr val="000000"/>
              </a:buClr>
              <a:buSzPts val="1400"/>
              <a:buChar char="■"/>
              <a:defRPr>
                <a:solidFill>
                  <a:srgbClr val="000000"/>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p:cSld name="TITLE_AND_BODY_1_1">
    <p:bg>
      <p:bgPr>
        <a:blipFill>
          <a:blip r:embed="rId2">
            <a:alphaModFix/>
          </a:blip>
          <a:stretch>
            <a:fillRect/>
          </a:stretch>
        </a:blipFill>
        <a:effectLst/>
      </p:bgPr>
    </p:bg>
    <p:spTree>
      <p:nvGrpSpPr>
        <p:cNvPr id="1" name="Shape 39"/>
        <p:cNvGrpSpPr/>
        <p:nvPr/>
      </p:nvGrpSpPr>
      <p:grpSpPr>
        <a:xfrm>
          <a:off x="0" y="0"/>
          <a:ext cx="0" cy="0"/>
          <a:chOff x="0" y="0"/>
          <a:chExt cx="0" cy="0"/>
        </a:xfrm>
      </p:grpSpPr>
      <p:sp>
        <p:nvSpPr>
          <p:cNvPr id="40" name="Google Shape;40;p9"/>
          <p:cNvSpPr txBox="1">
            <a:spLocks noGrp="1"/>
          </p:cNvSpPr>
          <p:nvPr>
            <p:ph type="title"/>
          </p:nvPr>
        </p:nvSpPr>
        <p:spPr>
          <a:xfrm>
            <a:off x="311700" y="445025"/>
            <a:ext cx="53325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b="1"/>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a:endParaRPr/>
          </a:p>
        </p:txBody>
      </p:sp>
      <p:sp>
        <p:nvSpPr>
          <p:cNvPr id="41" name="Google Shape;41;p9"/>
          <p:cNvSpPr txBox="1">
            <a:spLocks noGrp="1"/>
          </p:cNvSpPr>
          <p:nvPr>
            <p:ph type="body" idx="1"/>
          </p:nvPr>
        </p:nvSpPr>
        <p:spPr>
          <a:xfrm>
            <a:off x="311700" y="1152475"/>
            <a:ext cx="7001400" cy="3144600"/>
          </a:xfrm>
          <a:prstGeom prst="rect">
            <a:avLst/>
          </a:prstGeom>
        </p:spPr>
        <p:txBody>
          <a:bodyPr spcFirstLastPara="1" wrap="square" lIns="91425" tIns="91425" rIns="91425" bIns="91425" anchor="t" anchorCtr="0"/>
          <a:lstStyle>
            <a:lvl1pPr marL="457200" lvl="0" indent="-342900" rtl="0">
              <a:spcBef>
                <a:spcPts val="0"/>
              </a:spcBef>
              <a:spcAft>
                <a:spcPts val="0"/>
              </a:spcAft>
              <a:buClr>
                <a:srgbClr val="000000"/>
              </a:buClr>
              <a:buSzPts val="1800"/>
              <a:buChar char="●"/>
              <a:defRPr>
                <a:solidFill>
                  <a:srgbClr val="000000"/>
                </a:solidFill>
              </a:defRPr>
            </a:lvl1pPr>
            <a:lvl2pPr marL="914400" lvl="1" indent="-317500" rtl="0">
              <a:spcBef>
                <a:spcPts val="1600"/>
              </a:spcBef>
              <a:spcAft>
                <a:spcPts val="0"/>
              </a:spcAft>
              <a:buClr>
                <a:srgbClr val="000000"/>
              </a:buClr>
              <a:buSzPts val="1400"/>
              <a:buChar char="○"/>
              <a:defRPr>
                <a:solidFill>
                  <a:srgbClr val="000000"/>
                </a:solidFill>
              </a:defRPr>
            </a:lvl2pPr>
            <a:lvl3pPr marL="1371600" lvl="2" indent="-317500" rtl="0">
              <a:spcBef>
                <a:spcPts val="1600"/>
              </a:spcBef>
              <a:spcAft>
                <a:spcPts val="0"/>
              </a:spcAft>
              <a:buClr>
                <a:srgbClr val="000000"/>
              </a:buClr>
              <a:buSzPts val="1400"/>
              <a:buChar char="■"/>
              <a:defRPr>
                <a:solidFill>
                  <a:srgbClr val="000000"/>
                </a:solidFill>
              </a:defRPr>
            </a:lvl3pPr>
            <a:lvl4pPr marL="1828800" lvl="3" indent="-317500" rtl="0">
              <a:spcBef>
                <a:spcPts val="1600"/>
              </a:spcBef>
              <a:spcAft>
                <a:spcPts val="0"/>
              </a:spcAft>
              <a:buClr>
                <a:srgbClr val="000000"/>
              </a:buClr>
              <a:buSzPts val="1400"/>
              <a:buChar char="●"/>
              <a:defRPr>
                <a:solidFill>
                  <a:srgbClr val="000000"/>
                </a:solidFill>
              </a:defRPr>
            </a:lvl4pPr>
            <a:lvl5pPr marL="2286000" lvl="4" indent="-317500" rtl="0">
              <a:spcBef>
                <a:spcPts val="1600"/>
              </a:spcBef>
              <a:spcAft>
                <a:spcPts val="0"/>
              </a:spcAft>
              <a:buClr>
                <a:srgbClr val="000000"/>
              </a:buClr>
              <a:buSzPts val="1400"/>
              <a:buChar char="○"/>
              <a:defRPr>
                <a:solidFill>
                  <a:srgbClr val="000000"/>
                </a:solidFill>
              </a:defRPr>
            </a:lvl5pPr>
            <a:lvl6pPr marL="2743200" lvl="5" indent="-317500" rtl="0">
              <a:spcBef>
                <a:spcPts val="1600"/>
              </a:spcBef>
              <a:spcAft>
                <a:spcPts val="0"/>
              </a:spcAft>
              <a:buClr>
                <a:srgbClr val="000000"/>
              </a:buClr>
              <a:buSzPts val="1400"/>
              <a:buChar char="■"/>
              <a:defRPr>
                <a:solidFill>
                  <a:srgbClr val="000000"/>
                </a:solidFill>
              </a:defRPr>
            </a:lvl6pPr>
            <a:lvl7pPr marL="3200400" lvl="6" indent="-317500" rtl="0">
              <a:spcBef>
                <a:spcPts val="1600"/>
              </a:spcBef>
              <a:spcAft>
                <a:spcPts val="0"/>
              </a:spcAft>
              <a:buClr>
                <a:srgbClr val="000000"/>
              </a:buClr>
              <a:buSzPts val="1400"/>
              <a:buChar char="●"/>
              <a:defRPr>
                <a:solidFill>
                  <a:srgbClr val="000000"/>
                </a:solidFill>
              </a:defRPr>
            </a:lvl7pPr>
            <a:lvl8pPr marL="3657600" lvl="7" indent="-317500" rtl="0">
              <a:spcBef>
                <a:spcPts val="1600"/>
              </a:spcBef>
              <a:spcAft>
                <a:spcPts val="0"/>
              </a:spcAft>
              <a:buClr>
                <a:srgbClr val="000000"/>
              </a:buClr>
              <a:buSzPts val="1400"/>
              <a:buChar char="○"/>
              <a:defRPr>
                <a:solidFill>
                  <a:srgbClr val="000000"/>
                </a:solidFill>
              </a:defRPr>
            </a:lvl8pPr>
            <a:lvl9pPr marL="4114800" lvl="8" indent="-317500" rtl="0">
              <a:spcBef>
                <a:spcPts val="1600"/>
              </a:spcBef>
              <a:spcAft>
                <a:spcPts val="1600"/>
              </a:spcAft>
              <a:buClr>
                <a:srgbClr val="000000"/>
              </a:buClr>
              <a:buSzPts val="1400"/>
              <a:buChar char="■"/>
              <a:defRPr>
                <a:solidFill>
                  <a:srgbClr val="000000"/>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5" name="Google Shape;45;p10"/>
          <p:cNvSpPr txBox="1">
            <a:spLocks noGrp="1"/>
          </p:cNvSpPr>
          <p:nvPr>
            <p:ph type="body" idx="1"/>
          </p:nvPr>
        </p:nvSpPr>
        <p:spPr>
          <a:xfrm>
            <a:off x="311700" y="1152475"/>
            <a:ext cx="3999900" cy="3155100"/>
          </a:xfrm>
          <a:prstGeom prst="rect">
            <a:avLst/>
          </a:prstGeom>
        </p:spPr>
        <p:txBody>
          <a:bodyPr spcFirstLastPara="1" wrap="square" lIns="91425" tIns="91425" rIns="91425" bIns="91425" anchor="t" anchorCtr="0"/>
          <a:lstStyle>
            <a:lvl1pPr marL="457200" lvl="0" indent="-317500" rtl="0">
              <a:spcBef>
                <a:spcPts val="0"/>
              </a:spcBef>
              <a:spcAft>
                <a:spcPts val="0"/>
              </a:spcAft>
              <a:buClr>
                <a:srgbClr val="000000"/>
              </a:buClr>
              <a:buSzPts val="1400"/>
              <a:buChar char="●"/>
              <a:defRPr sz="1400">
                <a:solidFill>
                  <a:srgbClr val="000000"/>
                </a:solidFill>
              </a:defRPr>
            </a:lvl1pPr>
            <a:lvl2pPr marL="914400" lvl="1" indent="-304800" rtl="0">
              <a:spcBef>
                <a:spcPts val="1600"/>
              </a:spcBef>
              <a:spcAft>
                <a:spcPts val="0"/>
              </a:spcAft>
              <a:buClr>
                <a:srgbClr val="000000"/>
              </a:buClr>
              <a:buSzPts val="1200"/>
              <a:buChar char="○"/>
              <a:defRPr sz="1200">
                <a:solidFill>
                  <a:srgbClr val="000000"/>
                </a:solidFill>
              </a:defRPr>
            </a:lvl2pPr>
            <a:lvl3pPr marL="1371600" lvl="2" indent="-304800" rtl="0">
              <a:spcBef>
                <a:spcPts val="1600"/>
              </a:spcBef>
              <a:spcAft>
                <a:spcPts val="0"/>
              </a:spcAft>
              <a:buClr>
                <a:srgbClr val="000000"/>
              </a:buClr>
              <a:buSzPts val="1200"/>
              <a:buChar char="■"/>
              <a:defRPr sz="1200">
                <a:solidFill>
                  <a:srgbClr val="000000"/>
                </a:solidFill>
              </a:defRPr>
            </a:lvl3pPr>
            <a:lvl4pPr marL="1828800" lvl="3" indent="-304800" rtl="0">
              <a:spcBef>
                <a:spcPts val="1600"/>
              </a:spcBef>
              <a:spcAft>
                <a:spcPts val="0"/>
              </a:spcAft>
              <a:buClr>
                <a:srgbClr val="000000"/>
              </a:buClr>
              <a:buSzPts val="1200"/>
              <a:buChar char="●"/>
              <a:defRPr sz="1200">
                <a:solidFill>
                  <a:srgbClr val="000000"/>
                </a:solidFill>
              </a:defRPr>
            </a:lvl4pPr>
            <a:lvl5pPr marL="2286000" lvl="4" indent="-304800" rtl="0">
              <a:spcBef>
                <a:spcPts val="1600"/>
              </a:spcBef>
              <a:spcAft>
                <a:spcPts val="0"/>
              </a:spcAft>
              <a:buClr>
                <a:srgbClr val="000000"/>
              </a:buClr>
              <a:buSzPts val="1200"/>
              <a:buChar char="○"/>
              <a:defRPr sz="1200">
                <a:solidFill>
                  <a:srgbClr val="000000"/>
                </a:solidFill>
              </a:defRPr>
            </a:lvl5pPr>
            <a:lvl6pPr marL="2743200" lvl="5" indent="-304800" rtl="0">
              <a:spcBef>
                <a:spcPts val="1600"/>
              </a:spcBef>
              <a:spcAft>
                <a:spcPts val="0"/>
              </a:spcAft>
              <a:buClr>
                <a:srgbClr val="000000"/>
              </a:buClr>
              <a:buSzPts val="1200"/>
              <a:buChar char="■"/>
              <a:defRPr sz="1200">
                <a:solidFill>
                  <a:srgbClr val="000000"/>
                </a:solidFill>
              </a:defRPr>
            </a:lvl6pPr>
            <a:lvl7pPr marL="3200400" lvl="6" indent="-304800" rtl="0">
              <a:spcBef>
                <a:spcPts val="1600"/>
              </a:spcBef>
              <a:spcAft>
                <a:spcPts val="0"/>
              </a:spcAft>
              <a:buClr>
                <a:srgbClr val="000000"/>
              </a:buClr>
              <a:buSzPts val="1200"/>
              <a:buChar char="●"/>
              <a:defRPr sz="1200">
                <a:solidFill>
                  <a:srgbClr val="000000"/>
                </a:solidFill>
              </a:defRPr>
            </a:lvl7pPr>
            <a:lvl8pPr marL="3657600" lvl="7" indent="-304800" rtl="0">
              <a:spcBef>
                <a:spcPts val="1600"/>
              </a:spcBef>
              <a:spcAft>
                <a:spcPts val="0"/>
              </a:spcAft>
              <a:buClr>
                <a:srgbClr val="000000"/>
              </a:buClr>
              <a:buSzPts val="1200"/>
              <a:buChar char="○"/>
              <a:defRPr sz="1200">
                <a:solidFill>
                  <a:srgbClr val="000000"/>
                </a:solidFill>
              </a:defRPr>
            </a:lvl8pPr>
            <a:lvl9pPr marL="4114800" lvl="8" indent="-304800" rtl="0">
              <a:spcBef>
                <a:spcPts val="1600"/>
              </a:spcBef>
              <a:spcAft>
                <a:spcPts val="1600"/>
              </a:spcAft>
              <a:buClr>
                <a:srgbClr val="000000"/>
              </a:buClr>
              <a:buSzPts val="1200"/>
              <a:buChar char="■"/>
              <a:defRPr sz="1200">
                <a:solidFill>
                  <a:srgbClr val="000000"/>
                </a:solidFill>
              </a:defRPr>
            </a:lvl9pPr>
          </a:lstStyle>
          <a:p>
            <a:endParaRPr/>
          </a:p>
        </p:txBody>
      </p:sp>
      <p:sp>
        <p:nvSpPr>
          <p:cNvPr id="46" name="Google Shape;46;p10"/>
          <p:cNvSpPr txBox="1">
            <a:spLocks noGrp="1"/>
          </p:cNvSpPr>
          <p:nvPr>
            <p:ph type="body" idx="2"/>
          </p:nvPr>
        </p:nvSpPr>
        <p:spPr>
          <a:xfrm>
            <a:off x="4832400" y="1152475"/>
            <a:ext cx="3999900" cy="3155100"/>
          </a:xfrm>
          <a:prstGeom prst="rect">
            <a:avLst/>
          </a:prstGeom>
        </p:spPr>
        <p:txBody>
          <a:bodyPr spcFirstLastPara="1" wrap="square" lIns="91425" tIns="91425" rIns="91425" bIns="91425" anchor="t" anchorCtr="0"/>
          <a:lstStyle>
            <a:lvl1pPr marL="457200" lvl="0" indent="-317500" rtl="0">
              <a:spcBef>
                <a:spcPts val="0"/>
              </a:spcBef>
              <a:spcAft>
                <a:spcPts val="0"/>
              </a:spcAft>
              <a:buClr>
                <a:srgbClr val="000000"/>
              </a:buClr>
              <a:buSzPts val="1400"/>
              <a:buChar char="●"/>
              <a:defRPr sz="1400">
                <a:solidFill>
                  <a:srgbClr val="000000"/>
                </a:solidFill>
              </a:defRPr>
            </a:lvl1pPr>
            <a:lvl2pPr marL="914400" lvl="1" indent="-304800" rtl="0">
              <a:spcBef>
                <a:spcPts val="1600"/>
              </a:spcBef>
              <a:spcAft>
                <a:spcPts val="0"/>
              </a:spcAft>
              <a:buClr>
                <a:srgbClr val="000000"/>
              </a:buClr>
              <a:buSzPts val="1200"/>
              <a:buChar char="○"/>
              <a:defRPr sz="1200">
                <a:solidFill>
                  <a:srgbClr val="000000"/>
                </a:solidFill>
              </a:defRPr>
            </a:lvl2pPr>
            <a:lvl3pPr marL="1371600" lvl="2" indent="-304800" rtl="0">
              <a:spcBef>
                <a:spcPts val="1600"/>
              </a:spcBef>
              <a:spcAft>
                <a:spcPts val="0"/>
              </a:spcAft>
              <a:buClr>
                <a:srgbClr val="000000"/>
              </a:buClr>
              <a:buSzPts val="1200"/>
              <a:buChar char="■"/>
              <a:defRPr sz="1200">
                <a:solidFill>
                  <a:srgbClr val="000000"/>
                </a:solidFill>
              </a:defRPr>
            </a:lvl3pPr>
            <a:lvl4pPr marL="1828800" lvl="3" indent="-304800" rtl="0">
              <a:spcBef>
                <a:spcPts val="1600"/>
              </a:spcBef>
              <a:spcAft>
                <a:spcPts val="0"/>
              </a:spcAft>
              <a:buClr>
                <a:srgbClr val="000000"/>
              </a:buClr>
              <a:buSzPts val="1200"/>
              <a:buChar char="●"/>
              <a:defRPr sz="1200">
                <a:solidFill>
                  <a:srgbClr val="000000"/>
                </a:solidFill>
              </a:defRPr>
            </a:lvl4pPr>
            <a:lvl5pPr marL="2286000" lvl="4" indent="-304800" rtl="0">
              <a:spcBef>
                <a:spcPts val="1600"/>
              </a:spcBef>
              <a:spcAft>
                <a:spcPts val="0"/>
              </a:spcAft>
              <a:buClr>
                <a:srgbClr val="000000"/>
              </a:buClr>
              <a:buSzPts val="1200"/>
              <a:buChar char="○"/>
              <a:defRPr sz="1200">
                <a:solidFill>
                  <a:srgbClr val="000000"/>
                </a:solidFill>
              </a:defRPr>
            </a:lvl5pPr>
            <a:lvl6pPr marL="2743200" lvl="5" indent="-304800" rtl="0">
              <a:spcBef>
                <a:spcPts val="1600"/>
              </a:spcBef>
              <a:spcAft>
                <a:spcPts val="0"/>
              </a:spcAft>
              <a:buClr>
                <a:srgbClr val="000000"/>
              </a:buClr>
              <a:buSzPts val="1200"/>
              <a:buChar char="■"/>
              <a:defRPr sz="1200">
                <a:solidFill>
                  <a:srgbClr val="000000"/>
                </a:solidFill>
              </a:defRPr>
            </a:lvl6pPr>
            <a:lvl7pPr marL="3200400" lvl="6" indent="-304800" rtl="0">
              <a:spcBef>
                <a:spcPts val="1600"/>
              </a:spcBef>
              <a:spcAft>
                <a:spcPts val="0"/>
              </a:spcAft>
              <a:buClr>
                <a:srgbClr val="000000"/>
              </a:buClr>
              <a:buSzPts val="1200"/>
              <a:buChar char="●"/>
              <a:defRPr sz="1200">
                <a:solidFill>
                  <a:srgbClr val="000000"/>
                </a:solidFill>
              </a:defRPr>
            </a:lvl7pPr>
            <a:lvl8pPr marL="3657600" lvl="7" indent="-304800" rtl="0">
              <a:spcBef>
                <a:spcPts val="1600"/>
              </a:spcBef>
              <a:spcAft>
                <a:spcPts val="0"/>
              </a:spcAft>
              <a:buClr>
                <a:srgbClr val="000000"/>
              </a:buClr>
              <a:buSzPts val="1200"/>
              <a:buChar char="○"/>
              <a:defRPr sz="1200">
                <a:solidFill>
                  <a:srgbClr val="000000"/>
                </a:solidFill>
              </a:defRPr>
            </a:lvl8pPr>
            <a:lvl9pPr marL="4114800" lvl="8" indent="-304800" rtl="0">
              <a:spcBef>
                <a:spcPts val="1600"/>
              </a:spcBef>
              <a:spcAft>
                <a:spcPts val="1600"/>
              </a:spcAft>
              <a:buClr>
                <a:srgbClr val="000000"/>
              </a:buClr>
              <a:buSzPts val="1200"/>
              <a:buChar char="■"/>
              <a:defRPr sz="1200">
                <a:solidFill>
                  <a:srgbClr val="000000"/>
                </a:solidFill>
              </a:defRPr>
            </a:lvl9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image" type="titleOnly">
  <p:cSld name="TITLE_ONLY">
    <p:bg>
      <p:bgPr>
        <a:blipFill>
          <a:blip r:embed="rId2">
            <a:alphaModFix/>
          </a:blip>
          <a:stretch>
            <a:fillRect/>
          </a:stretch>
        </a:blipFill>
        <a:effectLst/>
      </p:bgPr>
    </p:bg>
    <p:spTree>
      <p:nvGrpSpPr>
        <p:cNvPr id="1" name="Shape 48"/>
        <p:cNvGrpSpPr/>
        <p:nvPr/>
      </p:nvGrpSpPr>
      <p:grpSpPr>
        <a:xfrm>
          <a:off x="0" y="0"/>
          <a:ext cx="0" cy="0"/>
          <a:chOff x="0" y="0"/>
          <a:chExt cx="0" cy="0"/>
        </a:xfrm>
      </p:grpSpPr>
      <p:sp>
        <p:nvSpPr>
          <p:cNvPr id="49" name="Google Shape;49;p1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alphaModFix/>
          </a:blip>
          <a:stretch>
            <a:fillRect/>
          </a:stretch>
        </a:blipFill>
        <a:effectLst/>
      </p:bgPr>
    </p:bg>
    <p:spTree>
      <p:nvGrpSpPr>
        <p:cNvPr id="1" name="Shape 51"/>
        <p:cNvGrpSpPr/>
        <p:nvPr/>
      </p:nvGrpSpPr>
      <p:grpSpPr>
        <a:xfrm>
          <a:off x="0" y="0"/>
          <a:ext cx="0" cy="0"/>
          <a:chOff x="0" y="0"/>
          <a:chExt cx="0" cy="0"/>
        </a:xfrm>
      </p:grpSpPr>
      <p:sp>
        <p:nvSpPr>
          <p:cNvPr id="52" name="Google Shape;52;p12"/>
          <p:cNvSpPr txBox="1">
            <a:spLocks noGrp="1"/>
          </p:cNvSpPr>
          <p:nvPr>
            <p:ph type="title"/>
          </p:nvPr>
        </p:nvSpPr>
        <p:spPr>
          <a:xfrm>
            <a:off x="490250" y="450150"/>
            <a:ext cx="8336700" cy="3928800"/>
          </a:xfrm>
          <a:prstGeom prst="rect">
            <a:avLst/>
          </a:prstGeom>
        </p:spPr>
        <p:txBody>
          <a:bodyPr spcFirstLastPara="1" wrap="square" lIns="91425" tIns="91425" rIns="91425" bIns="91425" anchor="t" anchorCtr="0"/>
          <a:lstStyle>
            <a:lvl1pPr lvl="0" rtl="0">
              <a:spcBef>
                <a:spcPts val="0"/>
              </a:spcBef>
              <a:spcAft>
                <a:spcPts val="0"/>
              </a:spcAft>
              <a:buSzPts val="4800"/>
              <a:buNone/>
              <a:defRPr sz="4800" b="1"/>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3" name="Google Shape;5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_1">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490250" y="450150"/>
            <a:ext cx="8304300" cy="3871800"/>
          </a:xfrm>
          <a:prstGeom prst="rect">
            <a:avLst/>
          </a:prstGeom>
        </p:spPr>
        <p:txBody>
          <a:bodyPr spcFirstLastPara="1" wrap="square" lIns="91425" tIns="91425" rIns="91425" bIns="91425" anchor="t" anchorCtr="0"/>
          <a:lstStyle>
            <a:lvl1pPr lvl="0" rtl="0">
              <a:spcBef>
                <a:spcPts val="0"/>
              </a:spcBef>
              <a:spcAft>
                <a:spcPts val="0"/>
              </a:spcAft>
              <a:buSzPts val="4800"/>
              <a:buNone/>
              <a:defRPr sz="4800" b="1"/>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6" name="Google Shape;56;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roycekimmons.com/tools/generated_data/exams"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6578" y="451975"/>
            <a:ext cx="6959150" cy="1198800"/>
          </a:xfrm>
        </p:spPr>
        <p:txBody>
          <a:bodyPr/>
          <a:lstStyle/>
          <a:p>
            <a:r>
              <a:rPr lang="en-US" sz="3200" dirty="0"/>
              <a:t>Students Performance in Exams</a:t>
            </a:r>
          </a:p>
        </p:txBody>
      </p:sp>
      <p:sp>
        <p:nvSpPr>
          <p:cNvPr id="3" name="Subtitle 2"/>
          <p:cNvSpPr>
            <a:spLocks noGrp="1"/>
          </p:cNvSpPr>
          <p:nvPr>
            <p:ph type="subTitle" idx="1"/>
          </p:nvPr>
        </p:nvSpPr>
        <p:spPr>
          <a:xfrm>
            <a:off x="468175" y="1861168"/>
            <a:ext cx="5939700" cy="1765557"/>
          </a:xfrm>
        </p:spPr>
        <p:txBody>
          <a:bodyPr/>
          <a:lstStyle/>
          <a:p>
            <a:pPr marL="0" lvl="0" indent="0"/>
            <a:r>
              <a:rPr lang="en-US" b="1" dirty="0" err="1">
                <a:solidFill>
                  <a:schemeClr val="tx1"/>
                </a:solidFill>
              </a:rPr>
              <a:t>Nilufa</a:t>
            </a:r>
            <a:r>
              <a:rPr lang="en-US" b="1" dirty="0">
                <a:solidFill>
                  <a:schemeClr val="tx1"/>
                </a:solidFill>
              </a:rPr>
              <a:t> </a:t>
            </a:r>
            <a:r>
              <a:rPr lang="en-US" b="1" dirty="0" err="1">
                <a:solidFill>
                  <a:schemeClr val="tx1"/>
                </a:solidFill>
              </a:rPr>
              <a:t>Yeasmin</a:t>
            </a:r>
            <a:endParaRPr lang="en-US" b="1" dirty="0">
              <a:solidFill>
                <a:schemeClr val="tx1"/>
              </a:solidFill>
            </a:endParaRPr>
          </a:p>
          <a:p>
            <a:pPr marL="0" lvl="0" indent="0"/>
            <a:r>
              <a:rPr lang="en-US" b="1" dirty="0" smtClean="0">
                <a:solidFill>
                  <a:schemeClr val="tx1"/>
                </a:solidFill>
              </a:rPr>
              <a:t>Date</a:t>
            </a:r>
            <a:r>
              <a:rPr lang="en-US" b="1">
                <a:solidFill>
                  <a:schemeClr val="tx1"/>
                </a:solidFill>
              </a:rPr>
              <a:t>: </a:t>
            </a:r>
            <a:r>
              <a:rPr lang="en-US" b="1" smtClean="0">
                <a:solidFill>
                  <a:schemeClr val="tx1"/>
                </a:solidFill>
              </a:rPr>
              <a:t>18</a:t>
            </a:r>
            <a:r>
              <a:rPr lang="en-US" b="1" smtClean="0">
                <a:solidFill>
                  <a:schemeClr val="tx1"/>
                </a:solidFill>
              </a:rPr>
              <a:t>-04-2019</a:t>
            </a:r>
            <a:endParaRPr lang="en-US" b="1" dirty="0">
              <a:solidFill>
                <a:schemeClr val="tx1"/>
              </a:solidFill>
            </a:endParaRPr>
          </a:p>
          <a:p>
            <a:endParaRPr lang="en-US" dirty="0"/>
          </a:p>
        </p:txBody>
      </p:sp>
    </p:spTree>
    <p:extLst>
      <p:ext uri="{BB962C8B-B14F-4D97-AF65-F5344CB8AC3E}">
        <p14:creationId xmlns:p14="http://schemas.microsoft.com/office/powerpoint/2010/main" val="13757079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6"/>
            <a:ext cx="7001400" cy="129509"/>
          </a:xfrm>
        </p:spPr>
        <p:txBody>
          <a:bodyPr/>
          <a:lstStyle/>
          <a:p>
            <a:endParaRPr lang="en-US" dirty="0"/>
          </a:p>
        </p:txBody>
      </p:sp>
      <p:sp>
        <p:nvSpPr>
          <p:cNvPr id="3" name="Text Placeholder 2"/>
          <p:cNvSpPr>
            <a:spLocks noGrp="1"/>
          </p:cNvSpPr>
          <p:nvPr>
            <p:ph type="body" idx="1"/>
          </p:nvPr>
        </p:nvSpPr>
        <p:spPr>
          <a:xfrm>
            <a:off x="311700" y="509799"/>
            <a:ext cx="7001400" cy="3900360"/>
          </a:xfrm>
        </p:spPr>
        <p:txBody>
          <a:bodyPr/>
          <a:lstStyle/>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pPr algn="just"/>
            <a:r>
              <a:rPr lang="en-US" sz="1400" dirty="0" smtClean="0"/>
              <a:t>Among </a:t>
            </a:r>
            <a:r>
              <a:rPr lang="en-US" sz="1400" dirty="0"/>
              <a:t>all the students, majority of the students take standard lunch than the reduced lunch as in Fig 2(c). </a:t>
            </a:r>
            <a:endParaRPr lang="en-US" sz="1400" dirty="0" smtClean="0"/>
          </a:p>
          <a:p>
            <a:pPr marL="114300" indent="0" algn="just">
              <a:buNone/>
            </a:pPr>
            <a:endParaRPr lang="en-US" sz="1400" dirty="0" smtClean="0"/>
          </a:p>
          <a:p>
            <a:pPr algn="just"/>
            <a:r>
              <a:rPr lang="en-US" sz="1400" dirty="0" smtClean="0"/>
              <a:t>Fig </a:t>
            </a:r>
            <a:r>
              <a:rPr lang="en-US" sz="1400" dirty="0"/>
              <a:t>2(d) shows the parents education level, and as seen only 6% of the parents have Masters’ degree, whereas approximately 45% of parents have associate/college degree combined.</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149067" y="679729"/>
            <a:ext cx="5437850" cy="1796432"/>
          </a:xfrm>
          <a:prstGeom prst="rect">
            <a:avLst/>
          </a:prstGeom>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8301" y="2476160"/>
            <a:ext cx="2400300" cy="249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29681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50853"/>
            <a:ext cx="7001400" cy="137565"/>
          </a:xfrm>
        </p:spPr>
        <p:txBody>
          <a:bodyPr/>
          <a:lstStyle/>
          <a:p>
            <a:endParaRPr lang="en-US" dirty="0"/>
          </a:p>
        </p:txBody>
      </p:sp>
      <p:sp>
        <p:nvSpPr>
          <p:cNvPr id="3" name="Text Placeholder 2"/>
          <p:cNvSpPr>
            <a:spLocks noGrp="1"/>
          </p:cNvSpPr>
          <p:nvPr>
            <p:ph type="body" idx="1"/>
          </p:nvPr>
        </p:nvSpPr>
        <p:spPr>
          <a:xfrm>
            <a:off x="311700" y="566442"/>
            <a:ext cx="7001400" cy="4175491"/>
          </a:xfrm>
        </p:spPr>
        <p:txBody>
          <a:bodyPr/>
          <a:lstStyle/>
          <a:p>
            <a:r>
              <a:rPr lang="en-US" sz="1400" dirty="0"/>
              <a:t>D</a:t>
            </a:r>
            <a:r>
              <a:rPr lang="en-US" sz="1400" dirty="0" smtClean="0"/>
              <a:t>istribution </a:t>
            </a:r>
            <a:r>
              <a:rPr lang="en-US" sz="1400" dirty="0"/>
              <a:t>of students’ scores in Math, Reading and Writing in boxplots</a:t>
            </a:r>
            <a:r>
              <a:rPr lang="en-US" sz="1400" dirty="0" smtClean="0"/>
              <a:t>.</a:t>
            </a:r>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pPr marL="114300" indent="0">
              <a:buNone/>
            </a:pPr>
            <a:endParaRPr lang="en-US" sz="1600" dirty="0" smtClean="0"/>
          </a:p>
          <a:p>
            <a:pPr marL="114300" indent="0">
              <a:buNone/>
            </a:pPr>
            <a:endParaRPr lang="en-US" sz="1600" dirty="0" smtClean="0"/>
          </a:p>
          <a:p>
            <a:r>
              <a:rPr lang="en-US" sz="1400" dirty="0" smtClean="0"/>
              <a:t>It </a:t>
            </a:r>
            <a:r>
              <a:rPr lang="en-US" sz="1400" dirty="0"/>
              <a:t>shows a similar distribution of scores in all three subjects with some minimal differences. </a:t>
            </a:r>
          </a:p>
          <a:p>
            <a:r>
              <a:rPr lang="en-US" sz="1400" dirty="0"/>
              <a:t>For example, the Q1 for Reading score is lower than the others, but majority of the students scored between 60 and 80 for all three subject. </a:t>
            </a:r>
          </a:p>
          <a:p>
            <a:endParaRPr lang="en-US" sz="1600" dirty="0"/>
          </a:p>
        </p:txBody>
      </p:sp>
      <p:pic>
        <p:nvPicPr>
          <p:cNvPr id="4" name="Picture 3"/>
          <p:cNvPicPr/>
          <p:nvPr/>
        </p:nvPicPr>
        <p:blipFill>
          <a:blip r:embed="rId2"/>
          <a:stretch>
            <a:fillRect/>
          </a:stretch>
        </p:blipFill>
        <p:spPr>
          <a:xfrm>
            <a:off x="771511" y="938676"/>
            <a:ext cx="6435725" cy="1950181"/>
          </a:xfrm>
          <a:prstGeom prst="rect">
            <a:avLst/>
          </a:prstGeom>
        </p:spPr>
      </p:pic>
      <p:sp>
        <p:nvSpPr>
          <p:cNvPr id="5" name="Rectangle 4"/>
          <p:cNvSpPr/>
          <p:nvPr/>
        </p:nvSpPr>
        <p:spPr>
          <a:xfrm>
            <a:off x="1432290" y="2945501"/>
            <a:ext cx="5494492" cy="261610"/>
          </a:xfrm>
          <a:prstGeom prst="rect">
            <a:avLst/>
          </a:prstGeom>
        </p:spPr>
        <p:txBody>
          <a:bodyPr wrap="square">
            <a:spAutoFit/>
          </a:bodyPr>
          <a:lstStyle/>
          <a:p>
            <a:r>
              <a:rPr lang="en-US" sz="1100" dirty="0"/>
              <a:t>Fig 3: Score distribution in boxplots for Math, Reading &amp; Writing</a:t>
            </a:r>
          </a:p>
        </p:txBody>
      </p:sp>
    </p:spTree>
    <p:extLst>
      <p:ext uri="{BB962C8B-B14F-4D97-AF65-F5344CB8AC3E}">
        <p14:creationId xmlns:p14="http://schemas.microsoft.com/office/powerpoint/2010/main" val="10475373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86117"/>
            <a:ext cx="7001400" cy="550258"/>
          </a:xfrm>
        </p:spPr>
        <p:txBody>
          <a:bodyPr/>
          <a:lstStyle/>
          <a:p>
            <a:endParaRPr lang="en-US" dirty="0"/>
          </a:p>
        </p:txBody>
      </p:sp>
      <p:sp>
        <p:nvSpPr>
          <p:cNvPr id="3" name="Text Placeholder 2"/>
          <p:cNvSpPr>
            <a:spLocks noGrp="1"/>
          </p:cNvSpPr>
          <p:nvPr>
            <p:ph type="body" idx="1"/>
          </p:nvPr>
        </p:nvSpPr>
        <p:spPr>
          <a:xfrm>
            <a:off x="311700" y="849663"/>
            <a:ext cx="7001400" cy="3916545"/>
          </a:xfrm>
        </p:spPr>
        <p:txBody>
          <a:bodyPr/>
          <a:lstStyle/>
          <a:p>
            <a:r>
              <a:rPr lang="en-US" b="1" i="1" dirty="0"/>
              <a:t>RQ2: Finding Correlation in scores</a:t>
            </a:r>
            <a:endParaRPr lang="en-US" dirty="0"/>
          </a:p>
          <a:p>
            <a:endParaRPr lang="en-US" dirty="0" smtClean="0"/>
          </a:p>
          <a:p>
            <a:endParaRPr lang="en-US" dirty="0"/>
          </a:p>
          <a:p>
            <a:endParaRPr lang="en-US" dirty="0" smtClean="0"/>
          </a:p>
          <a:p>
            <a:endParaRPr lang="en-US" dirty="0"/>
          </a:p>
          <a:p>
            <a:endParaRPr lang="en-US" dirty="0" smtClean="0"/>
          </a:p>
          <a:p>
            <a:endParaRPr lang="en-US" sz="1200" dirty="0"/>
          </a:p>
          <a:p>
            <a:endParaRPr lang="en-US" sz="1200" dirty="0" smtClean="0"/>
          </a:p>
          <a:p>
            <a:endParaRPr lang="en-US" sz="1200" dirty="0" smtClean="0"/>
          </a:p>
          <a:p>
            <a:pPr marL="114300" indent="0">
              <a:buNone/>
            </a:pPr>
            <a:endParaRPr lang="en-US" sz="1200" dirty="0" smtClean="0"/>
          </a:p>
          <a:p>
            <a:pPr marL="114300" indent="0">
              <a:buNone/>
            </a:pPr>
            <a:r>
              <a:rPr lang="en-US" sz="1200" dirty="0" smtClean="0"/>
              <a:t>Reading </a:t>
            </a:r>
            <a:r>
              <a:rPr lang="en-US" sz="1200" dirty="0"/>
              <a:t>&amp; Math, and Writing &amp; Math shows a linear correlation, however, these are less linear compared to the Reading &amp; Writing scores, as indicated by the Pearson’s Correlation Co-efficient shown in Fig 4 (b) (c). </a:t>
            </a:r>
            <a:endParaRPr lang="en-US" sz="1200" dirty="0" smtClean="0"/>
          </a:p>
          <a:p>
            <a:pPr marL="114300" indent="0">
              <a:buNone/>
            </a:pPr>
            <a:endParaRPr lang="en-US" sz="1200" dirty="0"/>
          </a:p>
        </p:txBody>
      </p:sp>
      <p:grpSp>
        <p:nvGrpSpPr>
          <p:cNvPr id="4" name="Group 3"/>
          <p:cNvGrpSpPr/>
          <p:nvPr/>
        </p:nvGrpSpPr>
        <p:grpSpPr>
          <a:xfrm>
            <a:off x="406140" y="1343279"/>
            <a:ext cx="6796331" cy="2063468"/>
            <a:chOff x="0" y="0"/>
            <a:chExt cx="7216286" cy="237744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3710" y="0"/>
              <a:ext cx="2384425" cy="236918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376170" cy="237744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7421" y="0"/>
              <a:ext cx="2348865" cy="2347595"/>
            </a:xfrm>
            <a:prstGeom prst="rect">
              <a:avLst/>
            </a:prstGeom>
          </p:spPr>
        </p:pic>
      </p:grpSp>
    </p:spTree>
    <p:extLst>
      <p:ext uri="{BB962C8B-B14F-4D97-AF65-F5344CB8AC3E}">
        <p14:creationId xmlns:p14="http://schemas.microsoft.com/office/powerpoint/2010/main" val="36017278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5"/>
            <a:ext cx="7001400" cy="461283"/>
          </a:xfrm>
        </p:spPr>
        <p:txBody>
          <a:bodyPr/>
          <a:lstStyle/>
          <a:p>
            <a:endParaRPr lang="en-US" dirty="0"/>
          </a:p>
        </p:txBody>
      </p:sp>
      <p:sp>
        <p:nvSpPr>
          <p:cNvPr id="3" name="Text Placeholder 2"/>
          <p:cNvSpPr>
            <a:spLocks noGrp="1"/>
          </p:cNvSpPr>
          <p:nvPr>
            <p:ph type="body" idx="1"/>
          </p:nvPr>
        </p:nvSpPr>
        <p:spPr>
          <a:xfrm>
            <a:off x="311700" y="962951"/>
            <a:ext cx="7001400" cy="3851809"/>
          </a:xfrm>
        </p:spPr>
        <p:txBody>
          <a:bodyPr/>
          <a:lstStyle/>
          <a:p>
            <a:r>
              <a:rPr lang="en-US" sz="1400" dirty="0"/>
              <a:t>Score distribution </a:t>
            </a:r>
            <a:r>
              <a:rPr lang="en-US" sz="1400" dirty="0" smtClean="0"/>
              <a:t>based </a:t>
            </a:r>
            <a:r>
              <a:rPr lang="en-US" sz="1400" dirty="0"/>
              <a:t>on </a:t>
            </a:r>
            <a:r>
              <a:rPr lang="en-US" sz="1400" dirty="0" smtClean="0"/>
              <a:t>gender</a:t>
            </a:r>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200" dirty="0" smtClean="0"/>
          </a:p>
          <a:p>
            <a:r>
              <a:rPr lang="en-US" sz="1200" dirty="0"/>
              <a:t>As we see, on average, females get higher score than males in Reading and Writing, considering the median value and Q2/Q3 quartile in the boxplot. </a:t>
            </a:r>
            <a:endParaRPr lang="en-US" sz="1200" dirty="0" smtClean="0"/>
          </a:p>
          <a:p>
            <a:pPr marL="114300" indent="0">
              <a:buNone/>
            </a:pPr>
            <a:endParaRPr lang="en-US" sz="1200" dirty="0"/>
          </a:p>
          <a:p>
            <a:r>
              <a:rPr lang="en-US" sz="1200" dirty="0"/>
              <a:t>Math, males tend to get better score than female.</a:t>
            </a:r>
            <a:endParaRPr lang="en-US" sz="1200" dirty="0" smtClean="0"/>
          </a:p>
          <a:p>
            <a:endParaRPr lang="en-US" sz="14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724237" y="1416105"/>
            <a:ext cx="6089257" cy="2079653"/>
          </a:xfrm>
          <a:prstGeom prst="rect">
            <a:avLst/>
          </a:prstGeom>
        </p:spPr>
      </p:pic>
    </p:spTree>
    <p:extLst>
      <p:ext uri="{BB962C8B-B14F-4D97-AF65-F5344CB8AC3E}">
        <p14:creationId xmlns:p14="http://schemas.microsoft.com/office/powerpoint/2010/main" val="25519421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5"/>
            <a:ext cx="7001400" cy="283258"/>
          </a:xfrm>
        </p:spPr>
        <p:txBody>
          <a:bodyPr/>
          <a:lstStyle/>
          <a:p>
            <a:endParaRPr lang="en-US" dirty="0"/>
          </a:p>
        </p:txBody>
      </p:sp>
      <p:sp>
        <p:nvSpPr>
          <p:cNvPr id="3" name="Text Placeholder 2"/>
          <p:cNvSpPr>
            <a:spLocks noGrp="1"/>
          </p:cNvSpPr>
          <p:nvPr>
            <p:ph type="body" idx="1"/>
          </p:nvPr>
        </p:nvSpPr>
        <p:spPr>
          <a:xfrm>
            <a:off x="263148" y="906307"/>
            <a:ext cx="7001400" cy="3948913"/>
          </a:xfrm>
        </p:spPr>
        <p:txBody>
          <a:bodyPr/>
          <a:lstStyle/>
          <a:p>
            <a:r>
              <a:rPr lang="en-US" sz="1600" b="1" dirty="0"/>
              <a:t>Score in Math, Reading and Writing based on race/ethnicity</a:t>
            </a:r>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114300" indent="0">
              <a:buNone/>
            </a:pPr>
            <a:endParaRPr lang="en-US" sz="1400" dirty="0" smtClean="0"/>
          </a:p>
          <a:p>
            <a:r>
              <a:rPr lang="en-US" sz="1400" dirty="0"/>
              <a:t>We can students from group E scores better in all three subjects than the other groups.</a:t>
            </a:r>
          </a:p>
        </p:txBody>
      </p:sp>
      <p:pic>
        <p:nvPicPr>
          <p:cNvPr id="4" name="Picture 3"/>
          <p:cNvPicPr/>
          <p:nvPr/>
        </p:nvPicPr>
        <p:blipFill>
          <a:blip r:embed="rId2"/>
          <a:stretch>
            <a:fillRect/>
          </a:stretch>
        </p:blipFill>
        <p:spPr>
          <a:xfrm>
            <a:off x="643317" y="1327094"/>
            <a:ext cx="6400800" cy="2613331"/>
          </a:xfrm>
          <a:prstGeom prst="rect">
            <a:avLst/>
          </a:prstGeom>
        </p:spPr>
      </p:pic>
    </p:spTree>
    <p:extLst>
      <p:ext uri="{BB962C8B-B14F-4D97-AF65-F5344CB8AC3E}">
        <p14:creationId xmlns:p14="http://schemas.microsoft.com/office/powerpoint/2010/main" val="827468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6"/>
            <a:ext cx="7001400" cy="331810"/>
          </a:xfrm>
        </p:spPr>
        <p:txBody>
          <a:bodyPr/>
          <a:lstStyle/>
          <a:p>
            <a:endParaRPr lang="en-US" dirty="0"/>
          </a:p>
        </p:txBody>
      </p:sp>
      <p:sp>
        <p:nvSpPr>
          <p:cNvPr id="3" name="Text Placeholder 2"/>
          <p:cNvSpPr>
            <a:spLocks noGrp="1"/>
          </p:cNvSpPr>
          <p:nvPr>
            <p:ph type="body" idx="1"/>
          </p:nvPr>
        </p:nvSpPr>
        <p:spPr>
          <a:xfrm>
            <a:off x="311700" y="849664"/>
            <a:ext cx="7001400" cy="3754704"/>
          </a:xfrm>
        </p:spPr>
        <p:txBody>
          <a:bodyPr/>
          <a:lstStyle/>
          <a:p>
            <a:r>
              <a:rPr lang="en-US" sz="1400" b="1" dirty="0"/>
              <a:t>Average scores of </a:t>
            </a:r>
            <a:r>
              <a:rPr lang="en-US" sz="1400" b="1" dirty="0" smtClean="0"/>
              <a:t>students </a:t>
            </a:r>
            <a:r>
              <a:rPr lang="en-US" sz="1400" b="1" dirty="0"/>
              <a:t>based on </a:t>
            </a:r>
            <a:r>
              <a:rPr lang="en-US" sz="1400" b="1" dirty="0" smtClean="0"/>
              <a:t>race/ethnicity</a:t>
            </a:r>
          </a:p>
          <a:p>
            <a:endParaRPr lang="en-US" sz="1400" b="1" dirty="0"/>
          </a:p>
          <a:p>
            <a:endParaRPr lang="en-US" sz="1400" b="1" dirty="0" smtClean="0"/>
          </a:p>
          <a:p>
            <a:endParaRPr lang="en-US" sz="1400" b="1" dirty="0"/>
          </a:p>
          <a:p>
            <a:endParaRPr lang="en-US" sz="1400" b="1" dirty="0" smtClean="0"/>
          </a:p>
          <a:p>
            <a:endParaRPr lang="en-US" sz="1400" b="1" dirty="0"/>
          </a:p>
          <a:p>
            <a:endParaRPr lang="en-US" sz="1400" b="1" dirty="0" smtClean="0"/>
          </a:p>
          <a:p>
            <a:endParaRPr lang="en-US" sz="1400" b="1" dirty="0"/>
          </a:p>
          <a:p>
            <a:endParaRPr lang="en-US" sz="1400" b="1" dirty="0" smtClean="0"/>
          </a:p>
          <a:p>
            <a:endParaRPr lang="en-US" sz="1400" b="1" dirty="0"/>
          </a:p>
          <a:p>
            <a:endParaRPr lang="en-US" sz="1400" b="1" dirty="0" smtClean="0"/>
          </a:p>
          <a:p>
            <a:pPr marL="114300" indent="0">
              <a:buNone/>
            </a:pPr>
            <a:endParaRPr lang="en-US" sz="1400" b="1" dirty="0" smtClean="0"/>
          </a:p>
          <a:p>
            <a:r>
              <a:rPr lang="en-US" sz="1200" dirty="0"/>
              <a:t>I</a:t>
            </a:r>
            <a:r>
              <a:rPr lang="en-US" sz="1200" dirty="0" smtClean="0"/>
              <a:t>n </a:t>
            </a:r>
            <a:r>
              <a:rPr lang="en-US" sz="1200" dirty="0"/>
              <a:t>general, score shows some kind of relationship with the students race/ethnicity, where certain ethnicity group are performing better than other groups. </a:t>
            </a:r>
            <a:endParaRPr lang="en-US" sz="1200" b="1" dirty="0" smtClean="0"/>
          </a:p>
        </p:txBody>
      </p:sp>
      <p:pic>
        <p:nvPicPr>
          <p:cNvPr id="4" name="Picture 3"/>
          <p:cNvPicPr/>
          <p:nvPr/>
        </p:nvPicPr>
        <p:blipFill>
          <a:blip r:embed="rId2"/>
          <a:stretch>
            <a:fillRect/>
          </a:stretch>
        </p:blipFill>
        <p:spPr>
          <a:xfrm>
            <a:off x="578580" y="1320210"/>
            <a:ext cx="5838404" cy="2442586"/>
          </a:xfrm>
          <a:prstGeom prst="rect">
            <a:avLst/>
          </a:prstGeom>
        </p:spPr>
      </p:pic>
    </p:spTree>
    <p:extLst>
      <p:ext uri="{BB962C8B-B14F-4D97-AF65-F5344CB8AC3E}">
        <p14:creationId xmlns:p14="http://schemas.microsoft.com/office/powerpoint/2010/main" val="16109614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311700" y="1152474"/>
            <a:ext cx="7001400" cy="3565183"/>
          </a:xfrm>
        </p:spPr>
        <p:txBody>
          <a:bodyPr/>
          <a:lstStyle/>
          <a:p>
            <a:r>
              <a:rPr lang="en-US" sz="1400" dirty="0"/>
              <a:t>Average scores in Math, Reading and Writing based on test </a:t>
            </a:r>
            <a:r>
              <a:rPr lang="en-US" sz="1400" dirty="0" smtClean="0"/>
              <a:t>preparation</a:t>
            </a:r>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r>
              <a:rPr lang="en-US" sz="1200" dirty="0"/>
              <a:t>We can clearly observer that, the students who completed the test preparation, get higher score in all the subjects, and this difference is higher in Writing</a:t>
            </a:r>
          </a:p>
        </p:txBody>
      </p:sp>
      <p:pic>
        <p:nvPicPr>
          <p:cNvPr id="4" name="Picture 3"/>
          <p:cNvPicPr/>
          <p:nvPr/>
        </p:nvPicPr>
        <p:blipFill>
          <a:blip r:embed="rId2"/>
          <a:stretch>
            <a:fillRect/>
          </a:stretch>
        </p:blipFill>
        <p:spPr>
          <a:xfrm>
            <a:off x="732330" y="1594132"/>
            <a:ext cx="6400800" cy="2321998"/>
          </a:xfrm>
          <a:prstGeom prst="rect">
            <a:avLst/>
          </a:prstGeom>
        </p:spPr>
      </p:pic>
    </p:spTree>
    <p:extLst>
      <p:ext uri="{BB962C8B-B14F-4D97-AF65-F5344CB8AC3E}">
        <p14:creationId xmlns:p14="http://schemas.microsoft.com/office/powerpoint/2010/main" val="39760715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58945"/>
            <a:ext cx="7001400" cy="339866"/>
          </a:xfrm>
        </p:spPr>
        <p:txBody>
          <a:bodyPr/>
          <a:lstStyle/>
          <a:p>
            <a:endParaRPr lang="en-US" dirty="0"/>
          </a:p>
        </p:txBody>
      </p:sp>
      <p:sp>
        <p:nvSpPr>
          <p:cNvPr id="3" name="Text Placeholder 2"/>
          <p:cNvSpPr>
            <a:spLocks noGrp="1"/>
          </p:cNvSpPr>
          <p:nvPr>
            <p:ph type="body" idx="1"/>
          </p:nvPr>
        </p:nvSpPr>
        <p:spPr>
          <a:xfrm>
            <a:off x="311700" y="801112"/>
            <a:ext cx="7001400" cy="3495963"/>
          </a:xfrm>
        </p:spPr>
        <p:txBody>
          <a:bodyPr/>
          <a:lstStyle/>
          <a:p>
            <a:r>
              <a:rPr lang="en-US" sz="1400" dirty="0"/>
              <a:t>Scores in Math, Reading and </a:t>
            </a:r>
            <a:r>
              <a:rPr lang="en-US" sz="1400" dirty="0" smtClean="0"/>
              <a:t>Writing </a:t>
            </a:r>
            <a:r>
              <a:rPr lang="en-US" sz="1400" dirty="0"/>
              <a:t>based on parents level of </a:t>
            </a:r>
            <a:r>
              <a:rPr lang="en-US" sz="1400" dirty="0" smtClean="0"/>
              <a:t>education</a:t>
            </a:r>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r>
              <a:rPr lang="en-US" sz="1400" dirty="0"/>
              <a:t>We can consider from here that the parents who went to university are most likely better able to help their children in their studies. </a:t>
            </a:r>
            <a:endParaRPr lang="en-US" sz="1400" dirty="0" smtClean="0"/>
          </a:p>
          <a:p>
            <a:endParaRPr lang="en-US" sz="1400" dirty="0" smtClean="0"/>
          </a:p>
          <a:p>
            <a:endParaRPr lang="en-US" sz="1400" dirty="0"/>
          </a:p>
        </p:txBody>
      </p:sp>
      <p:pic>
        <p:nvPicPr>
          <p:cNvPr id="4" name="Picture 3"/>
          <p:cNvPicPr/>
          <p:nvPr/>
        </p:nvPicPr>
        <p:blipFill>
          <a:blip r:embed="rId2"/>
          <a:stretch>
            <a:fillRect/>
          </a:stretch>
        </p:blipFill>
        <p:spPr>
          <a:xfrm>
            <a:off x="845618" y="1302818"/>
            <a:ext cx="6400800" cy="2290046"/>
          </a:xfrm>
          <a:prstGeom prst="rect">
            <a:avLst/>
          </a:prstGeom>
        </p:spPr>
      </p:pic>
    </p:spTree>
    <p:extLst>
      <p:ext uri="{BB962C8B-B14F-4D97-AF65-F5344CB8AC3E}">
        <p14:creationId xmlns:p14="http://schemas.microsoft.com/office/powerpoint/2010/main" val="20858205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5"/>
            <a:ext cx="7001400" cy="380363"/>
          </a:xfrm>
        </p:spPr>
        <p:txBody>
          <a:bodyPr/>
          <a:lstStyle/>
          <a:p>
            <a:endParaRPr lang="en-US" dirty="0"/>
          </a:p>
        </p:txBody>
      </p:sp>
      <p:sp>
        <p:nvSpPr>
          <p:cNvPr id="3" name="Text Placeholder 2"/>
          <p:cNvSpPr>
            <a:spLocks noGrp="1"/>
          </p:cNvSpPr>
          <p:nvPr>
            <p:ph type="body" idx="1"/>
          </p:nvPr>
        </p:nvSpPr>
        <p:spPr>
          <a:xfrm>
            <a:off x="311700" y="898216"/>
            <a:ext cx="7001400" cy="3600956"/>
          </a:xfrm>
        </p:spPr>
        <p:txBody>
          <a:bodyPr/>
          <a:lstStyle/>
          <a:p>
            <a:r>
              <a:rPr lang="en-US" dirty="0"/>
              <a:t>Scores in Math, Reading and Writing based on </a:t>
            </a:r>
            <a:r>
              <a:rPr lang="en-US" dirty="0" smtClean="0"/>
              <a:t>lunch</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sz="1400" dirty="0"/>
              <a:t>The students taking the standard lunch tend to be getting higher scores in exam</a:t>
            </a:r>
            <a:r>
              <a:rPr lang="en-US" dirty="0"/>
              <a:t>. </a:t>
            </a:r>
          </a:p>
          <a:p>
            <a:endParaRPr lang="en-US" dirty="0" smtClean="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902262" y="1356602"/>
            <a:ext cx="5886956" cy="2721610"/>
          </a:xfrm>
          <a:prstGeom prst="rect">
            <a:avLst/>
          </a:prstGeom>
        </p:spPr>
      </p:pic>
    </p:spTree>
    <p:extLst>
      <p:ext uri="{BB962C8B-B14F-4D97-AF65-F5344CB8AC3E}">
        <p14:creationId xmlns:p14="http://schemas.microsoft.com/office/powerpoint/2010/main" val="32307423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5"/>
            <a:ext cx="7001400" cy="242798"/>
          </a:xfrm>
        </p:spPr>
        <p:txBody>
          <a:bodyPr/>
          <a:lstStyle/>
          <a:p>
            <a:endParaRPr lang="en-US" dirty="0"/>
          </a:p>
        </p:txBody>
      </p:sp>
      <p:sp>
        <p:nvSpPr>
          <p:cNvPr id="3" name="Text Placeholder 2"/>
          <p:cNvSpPr>
            <a:spLocks noGrp="1"/>
          </p:cNvSpPr>
          <p:nvPr>
            <p:ph type="body" idx="1"/>
          </p:nvPr>
        </p:nvSpPr>
        <p:spPr>
          <a:xfrm>
            <a:off x="311700" y="793018"/>
            <a:ext cx="7001400" cy="3778981"/>
          </a:xfrm>
        </p:spPr>
        <p:txBody>
          <a:bodyPr/>
          <a:lstStyle/>
          <a:p>
            <a:r>
              <a:rPr lang="en-US" dirty="0"/>
              <a:t>Student’s type of lunch based on parent’s education </a:t>
            </a:r>
            <a:r>
              <a:rPr lang="en-US" dirty="0" smtClean="0"/>
              <a:t>level</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sz="1400" dirty="0"/>
              <a:t>So we can conclude here, although the students score are related to their parents education level and the type of lunch, however, lunch and parents education are not related in terms of the score. 	</a:t>
            </a:r>
          </a:p>
          <a:p>
            <a:endParaRPr lang="en-US"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866867" y="1246172"/>
            <a:ext cx="5752418" cy="2306232"/>
          </a:xfrm>
          <a:prstGeom prst="rect">
            <a:avLst/>
          </a:prstGeom>
        </p:spPr>
      </p:pic>
    </p:spTree>
    <p:extLst>
      <p:ext uri="{BB962C8B-B14F-4D97-AF65-F5344CB8AC3E}">
        <p14:creationId xmlns:p14="http://schemas.microsoft.com/office/powerpoint/2010/main" val="39141499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45657"/>
            <a:ext cx="7001400" cy="574534"/>
          </a:xfrm>
        </p:spPr>
        <p:txBody>
          <a:bodyPr/>
          <a:lstStyle/>
          <a:p>
            <a:r>
              <a:rPr lang="en" dirty="0"/>
              <a:t>Outline</a:t>
            </a:r>
            <a:endParaRPr lang="en-US" dirty="0"/>
          </a:p>
        </p:txBody>
      </p:sp>
      <p:sp>
        <p:nvSpPr>
          <p:cNvPr id="3" name="Text Placeholder 2"/>
          <p:cNvSpPr>
            <a:spLocks noGrp="1"/>
          </p:cNvSpPr>
          <p:nvPr>
            <p:ph type="body" idx="1"/>
          </p:nvPr>
        </p:nvSpPr>
        <p:spPr>
          <a:xfrm>
            <a:off x="311700" y="744467"/>
            <a:ext cx="7001400" cy="3552608"/>
          </a:xfrm>
        </p:spPr>
        <p:txBody>
          <a:bodyPr/>
          <a:lstStyle/>
          <a:p>
            <a:pPr algn="just"/>
            <a:r>
              <a:rPr lang="en-US" sz="2000" dirty="0" smtClean="0">
                <a:latin typeface="Times New Roman" pitchFamily="18" charset="0"/>
                <a:cs typeface="Times New Roman" pitchFamily="18" charset="0"/>
              </a:rPr>
              <a:t>Description of the Problem</a:t>
            </a:r>
          </a:p>
          <a:p>
            <a:pPr algn="just"/>
            <a:r>
              <a:rPr lang="en-US" sz="2000" dirty="0" smtClean="0">
                <a:latin typeface="Times New Roman" pitchFamily="18" charset="0"/>
                <a:cs typeface="Times New Roman" pitchFamily="18" charset="0"/>
              </a:rPr>
              <a:t>Data Source</a:t>
            </a:r>
          </a:p>
          <a:p>
            <a:pPr algn="just"/>
            <a:r>
              <a:rPr lang="en-US" sz="2000" dirty="0" smtClean="0">
                <a:latin typeface="Times New Roman" pitchFamily="18" charset="0"/>
                <a:cs typeface="Times New Roman" pitchFamily="18" charset="0"/>
              </a:rPr>
              <a:t>Preprocessing On Data </a:t>
            </a:r>
          </a:p>
          <a:p>
            <a:pPr algn="just"/>
            <a:r>
              <a:rPr lang="en-US" sz="2000" dirty="0" smtClean="0">
                <a:latin typeface="Times New Roman" pitchFamily="18" charset="0"/>
                <a:cs typeface="Times New Roman" pitchFamily="18" charset="0"/>
              </a:rPr>
              <a:t>Technologies Used</a:t>
            </a:r>
          </a:p>
          <a:p>
            <a:pPr algn="just"/>
            <a:r>
              <a:rPr lang="en-US" sz="2000" dirty="0" smtClean="0">
                <a:latin typeface="Times New Roman" pitchFamily="18" charset="0"/>
                <a:cs typeface="Times New Roman" pitchFamily="18" charset="0"/>
              </a:rPr>
              <a:t>Visualizations </a:t>
            </a:r>
          </a:p>
          <a:p>
            <a:pPr algn="just"/>
            <a:r>
              <a:rPr lang="en-US" sz="2000" dirty="0" smtClean="0">
                <a:latin typeface="Times New Roman" pitchFamily="18" charset="0"/>
                <a:cs typeface="Times New Roman" pitchFamily="18" charset="0"/>
              </a:rPr>
              <a:t>Conclusion</a:t>
            </a:r>
          </a:p>
          <a:p>
            <a:pPr algn="just"/>
            <a:r>
              <a:rPr lang="en-US" sz="2000" dirty="0" smtClean="0">
                <a:latin typeface="Times New Roman" pitchFamily="18" charset="0"/>
                <a:cs typeface="Times New Roman" pitchFamily="18" charset="0"/>
              </a:rPr>
              <a:t>Lessons Learned</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0986753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&amp; Lessons </a:t>
            </a:r>
            <a:r>
              <a:rPr lang="en-US" dirty="0" smtClean="0"/>
              <a:t>Learned</a:t>
            </a:r>
            <a:r>
              <a:rPr lang="en-US" dirty="0"/>
              <a:t/>
            </a:r>
            <a:br>
              <a:rPr lang="en-US" dirty="0"/>
            </a:br>
            <a:endParaRPr lang="en-US" dirty="0"/>
          </a:p>
        </p:txBody>
      </p:sp>
      <p:sp>
        <p:nvSpPr>
          <p:cNvPr id="3" name="Text Placeholder 2"/>
          <p:cNvSpPr>
            <a:spLocks noGrp="1"/>
          </p:cNvSpPr>
          <p:nvPr>
            <p:ph type="body" idx="1"/>
          </p:nvPr>
        </p:nvSpPr>
        <p:spPr/>
        <p:txBody>
          <a:bodyPr/>
          <a:lstStyle/>
          <a:p>
            <a:r>
              <a:rPr lang="en-US" dirty="0"/>
              <a:t>In this project, I visualized students score in exam in different categories and identified correlation and influencing factors affect the score on the given dataset. </a:t>
            </a:r>
            <a:endParaRPr lang="en-US" dirty="0" smtClean="0"/>
          </a:p>
          <a:p>
            <a:r>
              <a:rPr lang="en-US" dirty="0" smtClean="0"/>
              <a:t>We </a:t>
            </a:r>
            <a:r>
              <a:rPr lang="en-US" dirty="0"/>
              <a:t>have seen Reading and Writing scores are linearly correlated compared to Reading vs. </a:t>
            </a:r>
            <a:endParaRPr lang="en-US" dirty="0" smtClean="0"/>
          </a:p>
          <a:p>
            <a:r>
              <a:rPr lang="en-US" dirty="0" smtClean="0"/>
              <a:t>Math </a:t>
            </a:r>
            <a:r>
              <a:rPr lang="en-US" dirty="0"/>
              <a:t>and Writing vs. Math. </a:t>
            </a:r>
            <a:endParaRPr lang="en-US" dirty="0" smtClean="0"/>
          </a:p>
          <a:p>
            <a:r>
              <a:rPr lang="en-US" dirty="0" smtClean="0"/>
              <a:t>We </a:t>
            </a:r>
            <a:r>
              <a:rPr lang="en-US" dirty="0"/>
              <a:t>have also seen students score is dependent on the gender and race/ethnicity</a:t>
            </a:r>
            <a:r>
              <a:rPr lang="en-US" dirty="0" smtClean="0"/>
              <a:t>.</a:t>
            </a:r>
          </a:p>
          <a:p>
            <a:endParaRPr lang="en-US" dirty="0"/>
          </a:p>
          <a:p>
            <a:endParaRPr lang="en-US" dirty="0"/>
          </a:p>
        </p:txBody>
      </p:sp>
    </p:spTree>
    <p:extLst>
      <p:ext uri="{BB962C8B-B14F-4D97-AF65-F5344CB8AC3E}">
        <p14:creationId xmlns:p14="http://schemas.microsoft.com/office/powerpoint/2010/main" val="24866541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a:t>Parents’ level of education and the type of lunch students get at school are major influencing factors in terms of achieving higher score in exam. </a:t>
            </a:r>
            <a:endParaRPr lang="en-US" dirty="0" smtClean="0"/>
          </a:p>
          <a:p>
            <a:pPr marL="114300" indent="0">
              <a:buNone/>
            </a:pPr>
            <a:endParaRPr lang="en-US" dirty="0" smtClean="0"/>
          </a:p>
          <a:p>
            <a:r>
              <a:rPr lang="en-US" dirty="0"/>
              <a:t> L</a:t>
            </a:r>
            <a:r>
              <a:rPr lang="en-US" dirty="0" smtClean="0"/>
              <a:t>astly, formulate </a:t>
            </a:r>
            <a:r>
              <a:rPr lang="en-US" dirty="0"/>
              <a:t>a question then try to answer it using visualization</a:t>
            </a:r>
          </a:p>
        </p:txBody>
      </p:sp>
    </p:spTree>
    <p:extLst>
      <p:ext uri="{BB962C8B-B14F-4D97-AF65-F5344CB8AC3E}">
        <p14:creationId xmlns:p14="http://schemas.microsoft.com/office/powerpoint/2010/main" val="14788271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2671400" y="1471900"/>
            <a:ext cx="3657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 for listening</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10394"/>
            <a:ext cx="7001400" cy="574534"/>
          </a:xfrm>
        </p:spPr>
        <p:txBody>
          <a:bodyPr/>
          <a:lstStyle/>
          <a:p>
            <a:r>
              <a:rPr lang="en-US" dirty="0">
                <a:latin typeface="Times New Roman" pitchFamily="18" charset="0"/>
                <a:cs typeface="Times New Roman" pitchFamily="18" charset="0"/>
              </a:rPr>
              <a:t>Description </a:t>
            </a:r>
            <a:r>
              <a:rPr lang="en-US" dirty="0" smtClean="0">
                <a:latin typeface="Times New Roman" pitchFamily="18" charset="0"/>
                <a:cs typeface="Times New Roman" pitchFamily="18" charset="0"/>
              </a:rPr>
              <a:t>of the Problem</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p>
        </p:txBody>
      </p:sp>
      <p:sp>
        <p:nvSpPr>
          <p:cNvPr id="3" name="Text Placeholder 2"/>
          <p:cNvSpPr>
            <a:spLocks noGrp="1"/>
          </p:cNvSpPr>
          <p:nvPr>
            <p:ph type="body" idx="1"/>
          </p:nvPr>
        </p:nvSpPr>
        <p:spPr>
          <a:xfrm>
            <a:off x="311700" y="801112"/>
            <a:ext cx="7001400" cy="3495963"/>
          </a:xfrm>
        </p:spPr>
        <p:txBody>
          <a:bodyPr/>
          <a:lstStyle/>
          <a:p>
            <a:pPr algn="just"/>
            <a:r>
              <a:rPr lang="en-US" dirty="0"/>
              <a:t>Students performance in exam generally represent their skills on different </a:t>
            </a:r>
            <a:r>
              <a:rPr lang="en-US" dirty="0" smtClean="0"/>
              <a:t>subjects.</a:t>
            </a:r>
          </a:p>
          <a:p>
            <a:pPr marL="114300" indent="0" algn="just">
              <a:buNone/>
            </a:pPr>
            <a:endParaRPr lang="en-US" dirty="0" smtClean="0"/>
          </a:p>
          <a:p>
            <a:pPr algn="just"/>
            <a:r>
              <a:rPr lang="en-US" dirty="0"/>
              <a:t>T</a:t>
            </a:r>
            <a:r>
              <a:rPr lang="en-US" dirty="0" smtClean="0"/>
              <a:t>here </a:t>
            </a:r>
            <a:r>
              <a:rPr lang="en-US" dirty="0"/>
              <a:t>could be various influence factors that have an impact on their exam performance. </a:t>
            </a:r>
            <a:endParaRPr lang="en-US" dirty="0" smtClean="0"/>
          </a:p>
          <a:p>
            <a:pPr algn="just"/>
            <a:endParaRPr lang="en-US" dirty="0"/>
          </a:p>
          <a:p>
            <a:pPr algn="just"/>
            <a:r>
              <a:rPr lang="en-US" dirty="0"/>
              <a:t>The dataset I have worked with consists of students exam score in different subjects along with their gender, ethnicity, parent’s education and the type of lunch they used to take. </a:t>
            </a:r>
          </a:p>
          <a:p>
            <a:pPr algn="just"/>
            <a:endParaRPr lang="en-US" dirty="0" smtClean="0"/>
          </a:p>
          <a:p>
            <a:pPr marL="114300" indent="0" algn="just">
              <a:buNone/>
            </a:pPr>
            <a:endParaRPr lang="en-US" dirty="0" smtClean="0"/>
          </a:p>
          <a:p>
            <a:endParaRPr lang="en-US" dirty="0"/>
          </a:p>
        </p:txBody>
      </p:sp>
    </p:spTree>
    <p:extLst>
      <p:ext uri="{BB962C8B-B14F-4D97-AF65-F5344CB8AC3E}">
        <p14:creationId xmlns:p14="http://schemas.microsoft.com/office/powerpoint/2010/main" val="39721081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10393"/>
            <a:ext cx="7001400" cy="582626"/>
          </a:xfrm>
        </p:spPr>
        <p:txBody>
          <a:bodyPr/>
          <a:lstStyle/>
          <a:p>
            <a:r>
              <a:rPr lang="en-US" dirty="0">
                <a:latin typeface="Times New Roman" pitchFamily="18" charset="0"/>
                <a:cs typeface="Times New Roman" pitchFamily="18" charset="0"/>
              </a:rPr>
              <a:t>Description </a:t>
            </a:r>
            <a:r>
              <a:rPr lang="en-US" dirty="0" smtClean="0">
                <a:latin typeface="Times New Roman" pitchFamily="18" charset="0"/>
                <a:cs typeface="Times New Roman" pitchFamily="18" charset="0"/>
              </a:rPr>
              <a:t>of the Problem</a:t>
            </a:r>
            <a:endParaRPr lang="en-US" dirty="0"/>
          </a:p>
        </p:txBody>
      </p:sp>
      <p:sp>
        <p:nvSpPr>
          <p:cNvPr id="3" name="Text Placeholder 2"/>
          <p:cNvSpPr>
            <a:spLocks noGrp="1"/>
          </p:cNvSpPr>
          <p:nvPr>
            <p:ph type="body" idx="1"/>
          </p:nvPr>
        </p:nvSpPr>
        <p:spPr>
          <a:xfrm>
            <a:off x="311700" y="890124"/>
            <a:ext cx="7001400" cy="3406951"/>
          </a:xfrm>
        </p:spPr>
        <p:txBody>
          <a:bodyPr/>
          <a:lstStyle/>
          <a:p>
            <a:pPr marL="114300" indent="0">
              <a:buNone/>
            </a:pPr>
            <a:endParaRPr lang="en-US" dirty="0" smtClean="0"/>
          </a:p>
          <a:p>
            <a:r>
              <a:rPr lang="en-US" dirty="0" smtClean="0"/>
              <a:t>Based </a:t>
            </a:r>
            <a:r>
              <a:rPr lang="en-US" dirty="0"/>
              <a:t>on the given factors, I have visualized the score by different category, such as by subjects, genders etc. </a:t>
            </a:r>
            <a:endParaRPr lang="en-US" dirty="0" smtClean="0"/>
          </a:p>
          <a:p>
            <a:endParaRPr lang="en-US" dirty="0"/>
          </a:p>
          <a:p>
            <a:r>
              <a:rPr lang="en-US" dirty="0"/>
              <a:t>I</a:t>
            </a:r>
            <a:r>
              <a:rPr lang="en-US" dirty="0" smtClean="0"/>
              <a:t>dentified </a:t>
            </a:r>
            <a:r>
              <a:rPr lang="en-US" dirty="0"/>
              <a:t>some correlation among the scores. </a:t>
            </a:r>
            <a:endParaRPr lang="en-US" dirty="0" smtClean="0"/>
          </a:p>
          <a:p>
            <a:pPr marL="114300" indent="0">
              <a:buNone/>
            </a:pPr>
            <a:endParaRPr lang="en-US" dirty="0" smtClean="0"/>
          </a:p>
          <a:p>
            <a:r>
              <a:rPr lang="en-US" dirty="0" smtClean="0"/>
              <a:t>In </a:t>
            </a:r>
            <a:r>
              <a:rPr lang="en-US" dirty="0"/>
              <a:t>addition, I have identified some influencing factor that has impact on the students score. </a:t>
            </a:r>
          </a:p>
        </p:txBody>
      </p:sp>
    </p:spTree>
    <p:extLst>
      <p:ext uri="{BB962C8B-B14F-4D97-AF65-F5344CB8AC3E}">
        <p14:creationId xmlns:p14="http://schemas.microsoft.com/office/powerpoint/2010/main" val="42566136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a:t>
            </a:r>
            <a:r>
              <a:rPr lang="en-US" dirty="0" smtClean="0"/>
              <a:t>Questions</a:t>
            </a:r>
            <a:r>
              <a:rPr lang="en-US" dirty="0"/>
              <a:t/>
            </a:r>
            <a:br>
              <a:rPr lang="en-US" dirty="0"/>
            </a:br>
            <a:endParaRPr lang="en-US" dirty="0"/>
          </a:p>
        </p:txBody>
      </p:sp>
      <p:sp>
        <p:nvSpPr>
          <p:cNvPr id="3" name="Text Placeholder 2"/>
          <p:cNvSpPr>
            <a:spLocks noGrp="1"/>
          </p:cNvSpPr>
          <p:nvPr>
            <p:ph type="body" idx="1"/>
          </p:nvPr>
        </p:nvSpPr>
        <p:spPr/>
        <p:txBody>
          <a:bodyPr/>
          <a:lstStyle/>
          <a:p>
            <a:r>
              <a:rPr lang="en-US" b="1" dirty="0"/>
              <a:t>RQ1: </a:t>
            </a:r>
            <a:r>
              <a:rPr lang="en-US" dirty="0"/>
              <a:t>How to visualize the dataset observations in different categories and students’ scores in exam? </a:t>
            </a:r>
            <a:endParaRPr lang="en-US" dirty="0" smtClean="0"/>
          </a:p>
          <a:p>
            <a:pPr marL="114300" indent="0">
              <a:buNone/>
            </a:pPr>
            <a:endParaRPr lang="en-US" dirty="0"/>
          </a:p>
          <a:p>
            <a:r>
              <a:rPr lang="en-US" b="1" dirty="0"/>
              <a:t>RQ2</a:t>
            </a:r>
            <a:r>
              <a:rPr lang="en-US" dirty="0"/>
              <a:t>:  Is there any correlation among the scores students achieved in exam for different subjects</a:t>
            </a:r>
            <a:r>
              <a:rPr lang="en-US" dirty="0" smtClean="0"/>
              <a:t>?</a:t>
            </a:r>
          </a:p>
          <a:p>
            <a:pPr marL="114300" indent="0">
              <a:buNone/>
            </a:pPr>
            <a:endParaRPr lang="en-US" dirty="0"/>
          </a:p>
          <a:p>
            <a:r>
              <a:rPr lang="en-US" b="1" dirty="0"/>
              <a:t>RQ3</a:t>
            </a:r>
            <a:r>
              <a:rPr lang="en-US" dirty="0"/>
              <a:t>:  What are the visible and influencing factors for the students’ score in exam? </a:t>
            </a:r>
          </a:p>
          <a:p>
            <a:endParaRPr lang="en-US" dirty="0"/>
          </a:p>
        </p:txBody>
      </p:sp>
    </p:spTree>
    <p:extLst>
      <p:ext uri="{BB962C8B-B14F-4D97-AF65-F5344CB8AC3E}">
        <p14:creationId xmlns:p14="http://schemas.microsoft.com/office/powerpoint/2010/main" val="9152667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18485"/>
            <a:ext cx="7001400" cy="517891"/>
          </a:xfrm>
        </p:spPr>
        <p:txBody>
          <a:bodyPr/>
          <a:lstStyle/>
          <a:p>
            <a:r>
              <a:rPr lang="en-US" dirty="0">
                <a:latin typeface="Times New Roman" pitchFamily="18" charset="0"/>
                <a:cs typeface="Times New Roman" pitchFamily="18" charset="0"/>
              </a:rPr>
              <a:t>Data Source</a:t>
            </a:r>
            <a:br>
              <a:rPr lang="en-US" dirty="0">
                <a:latin typeface="Times New Roman" pitchFamily="18" charset="0"/>
                <a:cs typeface="Times New Roman" pitchFamily="18" charset="0"/>
              </a:rPr>
            </a:br>
            <a:endParaRPr lang="en-US" dirty="0"/>
          </a:p>
        </p:txBody>
      </p:sp>
      <p:sp>
        <p:nvSpPr>
          <p:cNvPr id="3" name="Text Placeholder 2"/>
          <p:cNvSpPr>
            <a:spLocks noGrp="1"/>
          </p:cNvSpPr>
          <p:nvPr>
            <p:ph type="body" idx="1"/>
          </p:nvPr>
        </p:nvSpPr>
        <p:spPr>
          <a:xfrm>
            <a:off x="311699" y="712100"/>
            <a:ext cx="7343365" cy="3584976"/>
          </a:xfrm>
        </p:spPr>
        <p:txBody>
          <a:bodyPr/>
          <a:lstStyle/>
          <a:p>
            <a:r>
              <a:rPr lang="en-US" sz="1600" dirty="0"/>
              <a:t>I have used the open source dataset from Exam Scores site to get the students’ scores in exam.  </a:t>
            </a:r>
            <a:endParaRPr lang="en-US" sz="1600" dirty="0" smtClean="0"/>
          </a:p>
          <a:p>
            <a:pPr marL="114300" indent="0">
              <a:buNone/>
            </a:pPr>
            <a:endParaRPr lang="en-US" sz="1600" dirty="0" smtClean="0"/>
          </a:p>
          <a:p>
            <a:r>
              <a:rPr lang="en-US" sz="1600" dirty="0" smtClean="0"/>
              <a:t>Data </a:t>
            </a:r>
            <a:r>
              <a:rPr lang="en-US" sz="1600" dirty="0"/>
              <a:t>source URL: </a:t>
            </a:r>
            <a:r>
              <a:rPr lang="en-US" sz="1600" u="sng" dirty="0">
                <a:hlinkClick r:id="rId2"/>
              </a:rPr>
              <a:t>http://</a:t>
            </a:r>
            <a:r>
              <a:rPr lang="en-US" sz="1600" u="sng" dirty="0" smtClean="0">
                <a:hlinkClick r:id="rId2"/>
              </a:rPr>
              <a:t>roycekimmons.com/tools/generated_data/exams</a:t>
            </a:r>
            <a:endParaRPr lang="en-US" sz="1600" u="sng" dirty="0" smtClean="0"/>
          </a:p>
          <a:p>
            <a:pPr marL="114300" indent="0">
              <a:buNone/>
            </a:pPr>
            <a:endParaRPr lang="en-US" sz="1600" dirty="0"/>
          </a:p>
          <a:p>
            <a:r>
              <a:rPr lang="en-US" sz="1600" dirty="0"/>
              <a:t>This data set consists of the marks secured by the 1000 students in 3 different subjects, Math, Reading and Writing. </a:t>
            </a:r>
            <a:endParaRPr lang="en-US" sz="1600" dirty="0" smtClean="0"/>
          </a:p>
          <a:p>
            <a:pPr marL="114300" indent="0">
              <a:buNone/>
            </a:pPr>
            <a:endParaRPr lang="en-US" sz="1600" dirty="0" smtClean="0"/>
          </a:p>
          <a:p>
            <a:r>
              <a:rPr lang="en-US" sz="1600" dirty="0" smtClean="0"/>
              <a:t>In </a:t>
            </a:r>
            <a:r>
              <a:rPr lang="en-US" sz="1600" dirty="0"/>
              <a:t>addition, it consists of some influencing factors such as gender, race, parents education, lunch type, and if the student took test preparation courses. </a:t>
            </a:r>
          </a:p>
          <a:p>
            <a:endParaRPr lang="en-US" dirty="0"/>
          </a:p>
        </p:txBody>
      </p:sp>
    </p:spTree>
    <p:extLst>
      <p:ext uri="{BB962C8B-B14F-4D97-AF65-F5344CB8AC3E}">
        <p14:creationId xmlns:p14="http://schemas.microsoft.com/office/powerpoint/2010/main" val="34558790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Preprocessing On Data </a:t>
            </a:r>
            <a:br>
              <a:rPr lang="en-US" dirty="0">
                <a:latin typeface="Times New Roman" pitchFamily="18" charset="0"/>
                <a:cs typeface="Times New Roman" pitchFamily="18" charset="0"/>
              </a:rPr>
            </a:br>
            <a:endParaRPr lang="en-US" dirty="0"/>
          </a:p>
        </p:txBody>
      </p:sp>
      <p:sp>
        <p:nvSpPr>
          <p:cNvPr id="3" name="Text Placeholder 2"/>
          <p:cNvSpPr>
            <a:spLocks noGrp="1"/>
          </p:cNvSpPr>
          <p:nvPr>
            <p:ph type="body" idx="1"/>
          </p:nvPr>
        </p:nvSpPr>
        <p:spPr/>
        <p:txBody>
          <a:bodyPr/>
          <a:lstStyle/>
          <a:p>
            <a:r>
              <a:rPr lang="en-US" sz="1600" dirty="0"/>
              <a:t>There is no missing value in the given dataset. Below is a glimpse of few data from the dataset</a:t>
            </a:r>
            <a:r>
              <a:rPr lang="en-US" sz="1600" dirty="0" smtClean="0"/>
              <a:t>:</a:t>
            </a:r>
          </a:p>
          <a:p>
            <a:endParaRPr lang="en-US" dirty="0"/>
          </a:p>
          <a:p>
            <a:endParaRPr lang="en-US" dirty="0"/>
          </a:p>
        </p:txBody>
      </p:sp>
      <p:pic>
        <p:nvPicPr>
          <p:cNvPr id="4" name="Picture 3"/>
          <p:cNvPicPr/>
          <p:nvPr/>
        </p:nvPicPr>
        <p:blipFill>
          <a:blip r:embed="rId2"/>
          <a:stretch>
            <a:fillRect/>
          </a:stretch>
        </p:blipFill>
        <p:spPr>
          <a:xfrm>
            <a:off x="556326" y="1937500"/>
            <a:ext cx="6475651" cy="1576278"/>
          </a:xfrm>
          <a:prstGeom prst="rect">
            <a:avLst/>
          </a:prstGeom>
        </p:spPr>
      </p:pic>
      <p:sp>
        <p:nvSpPr>
          <p:cNvPr id="5" name="Rectangle 4"/>
          <p:cNvSpPr/>
          <p:nvPr/>
        </p:nvSpPr>
        <p:spPr>
          <a:xfrm>
            <a:off x="2505867" y="3647851"/>
            <a:ext cx="2173993" cy="307777"/>
          </a:xfrm>
          <a:prstGeom prst="rect">
            <a:avLst/>
          </a:prstGeom>
        </p:spPr>
        <p:txBody>
          <a:bodyPr wrap="none">
            <a:spAutoFit/>
          </a:bodyPr>
          <a:lstStyle/>
          <a:p>
            <a:r>
              <a:rPr lang="en-US" dirty="0"/>
              <a:t>Fig 1: Glimpse of dataset</a:t>
            </a:r>
          </a:p>
        </p:txBody>
      </p:sp>
    </p:spTree>
    <p:extLst>
      <p:ext uri="{BB962C8B-B14F-4D97-AF65-F5344CB8AC3E}">
        <p14:creationId xmlns:p14="http://schemas.microsoft.com/office/powerpoint/2010/main" val="34427332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a:t>
            </a:r>
            <a:r>
              <a:rPr lang="en-US" dirty="0" smtClean="0"/>
              <a:t>used</a:t>
            </a:r>
            <a:r>
              <a:rPr lang="en-US" dirty="0"/>
              <a:t/>
            </a:r>
            <a:br>
              <a:rPr lang="en-US" dirty="0"/>
            </a:br>
            <a:endParaRPr lang="en-US" dirty="0"/>
          </a:p>
        </p:txBody>
      </p:sp>
      <p:sp>
        <p:nvSpPr>
          <p:cNvPr id="3" name="Text Placeholder 2"/>
          <p:cNvSpPr>
            <a:spLocks noGrp="1"/>
          </p:cNvSpPr>
          <p:nvPr>
            <p:ph type="body" idx="1"/>
          </p:nvPr>
        </p:nvSpPr>
        <p:spPr/>
        <p:txBody>
          <a:bodyPr/>
          <a:lstStyle/>
          <a:p>
            <a:r>
              <a:rPr lang="en-US" dirty="0" smtClean="0"/>
              <a:t>Python </a:t>
            </a:r>
            <a:r>
              <a:rPr lang="en-US" dirty="0"/>
              <a:t>Anaconda Notebook (python version 3.5). Specifically, I have used python pandas, </a:t>
            </a:r>
            <a:r>
              <a:rPr lang="en-US" dirty="0" err="1"/>
              <a:t>numpy</a:t>
            </a:r>
            <a:r>
              <a:rPr lang="en-US" dirty="0"/>
              <a:t>, </a:t>
            </a:r>
            <a:r>
              <a:rPr lang="en-US" dirty="0" err="1"/>
              <a:t>seaborn</a:t>
            </a:r>
            <a:r>
              <a:rPr lang="en-US" dirty="0"/>
              <a:t> and </a:t>
            </a:r>
            <a:r>
              <a:rPr lang="en-US" dirty="0" err="1"/>
              <a:t>matplotlib</a:t>
            </a:r>
            <a:r>
              <a:rPr lang="en-US" dirty="0"/>
              <a:t> libraries.</a:t>
            </a:r>
          </a:p>
          <a:p>
            <a:endParaRPr lang="en-US" dirty="0"/>
          </a:p>
        </p:txBody>
      </p:sp>
    </p:spTree>
    <p:extLst>
      <p:ext uri="{BB962C8B-B14F-4D97-AF65-F5344CB8AC3E}">
        <p14:creationId xmlns:p14="http://schemas.microsoft.com/office/powerpoint/2010/main" val="9532163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
            <a:ext cx="7001400" cy="445062"/>
          </a:xfrm>
        </p:spPr>
        <p:txBody>
          <a:bodyPr/>
          <a:lstStyle/>
          <a:p>
            <a:r>
              <a:rPr lang="en-US" dirty="0"/>
              <a:t>Data Analysis and Visualization</a:t>
            </a:r>
          </a:p>
        </p:txBody>
      </p:sp>
      <p:sp>
        <p:nvSpPr>
          <p:cNvPr id="3" name="Text Placeholder 2"/>
          <p:cNvSpPr>
            <a:spLocks noGrp="1"/>
          </p:cNvSpPr>
          <p:nvPr>
            <p:ph type="body" idx="1"/>
          </p:nvPr>
        </p:nvSpPr>
        <p:spPr>
          <a:xfrm>
            <a:off x="311700" y="614996"/>
            <a:ext cx="7001400" cy="4377790"/>
          </a:xfrm>
        </p:spPr>
        <p:txBody>
          <a:bodyPr/>
          <a:lstStyle/>
          <a:p>
            <a:r>
              <a:rPr lang="en-US" sz="1600" b="1" i="1" dirty="0"/>
              <a:t>RQ1: Visualize </a:t>
            </a:r>
            <a:r>
              <a:rPr lang="en-US" sz="1600" b="1" i="1" dirty="0" smtClean="0"/>
              <a:t>Dataset </a:t>
            </a:r>
            <a:r>
              <a:rPr lang="en-US" sz="1600" b="1" i="1" dirty="0"/>
              <a:t>(</a:t>
            </a:r>
            <a:r>
              <a:rPr lang="en-US" sz="1600" dirty="0" smtClean="0"/>
              <a:t>dataset </a:t>
            </a:r>
            <a:r>
              <a:rPr lang="en-US" sz="1600" dirty="0"/>
              <a:t>observations in different categories from high </a:t>
            </a:r>
            <a:r>
              <a:rPr lang="en-US" sz="1600" dirty="0" smtClean="0"/>
              <a:t>level)</a:t>
            </a:r>
          </a:p>
          <a:p>
            <a:endParaRPr lang="en-US" sz="1600" b="1" i="1" dirty="0"/>
          </a:p>
          <a:p>
            <a:endParaRPr lang="en-US" sz="1600" b="1" i="1" dirty="0" smtClean="0"/>
          </a:p>
          <a:p>
            <a:endParaRPr lang="en-US" sz="1600" b="1" i="1" dirty="0"/>
          </a:p>
          <a:p>
            <a:endParaRPr lang="en-US" sz="1600" b="1" i="1" dirty="0" smtClean="0"/>
          </a:p>
          <a:p>
            <a:endParaRPr lang="en-US" sz="1600" b="1" i="1" dirty="0"/>
          </a:p>
          <a:p>
            <a:endParaRPr lang="en-US" sz="1600" b="1" i="1" dirty="0" smtClean="0"/>
          </a:p>
          <a:p>
            <a:endParaRPr lang="en-US" sz="1600" b="1" i="1" dirty="0" smtClean="0"/>
          </a:p>
          <a:p>
            <a:endParaRPr lang="en-US" sz="1600" b="1" i="1" dirty="0" smtClean="0"/>
          </a:p>
          <a:p>
            <a:pPr algn="just"/>
            <a:r>
              <a:rPr lang="en-US" sz="1600" dirty="0" smtClean="0"/>
              <a:t>It </a:t>
            </a:r>
            <a:r>
              <a:rPr lang="en-US" sz="1600" dirty="0"/>
              <a:t>is seen from the Fig 2(a) that the majority of the students belong to ethnic group C and group D, respectively 31.9% and 26.2%. We also see in Fig 2(b) the number of female students are slightly higher compared to male students. </a:t>
            </a:r>
          </a:p>
        </p:txBody>
      </p:sp>
      <p:pic>
        <p:nvPicPr>
          <p:cNvPr id="4" name="Picture 3"/>
          <p:cNvPicPr/>
          <p:nvPr/>
        </p:nvPicPr>
        <p:blipFill>
          <a:blip r:embed="rId2"/>
          <a:stretch>
            <a:fillRect/>
          </a:stretch>
        </p:blipFill>
        <p:spPr>
          <a:xfrm>
            <a:off x="1254265" y="1341618"/>
            <a:ext cx="5324560" cy="1611975"/>
          </a:xfrm>
          <a:prstGeom prst="rect">
            <a:avLst/>
          </a:prstGeom>
        </p:spPr>
      </p:pic>
      <p:sp>
        <p:nvSpPr>
          <p:cNvPr id="7" name="Rectangle 6"/>
          <p:cNvSpPr/>
          <p:nvPr/>
        </p:nvSpPr>
        <p:spPr>
          <a:xfrm>
            <a:off x="2789088" y="4724092"/>
            <a:ext cx="2173993" cy="307777"/>
          </a:xfrm>
          <a:prstGeom prst="rect">
            <a:avLst/>
          </a:prstGeom>
        </p:spPr>
        <p:txBody>
          <a:bodyPr wrap="none">
            <a:spAutoFit/>
          </a:bodyPr>
          <a:lstStyle/>
          <a:p>
            <a:r>
              <a:rPr lang="en-US" dirty="0"/>
              <a:t>Fig 2: Data observations </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9088" y="3020002"/>
            <a:ext cx="24003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9742408"/>
      </p:ext>
    </p:extLst>
  </p:cSld>
  <p:clrMapOvr>
    <a:masterClrMapping/>
  </p:clrMapOvr>
  <p:timing>
    <p:tnLst>
      <p:par>
        <p:cTn id="1" dur="indefinite" restart="never" nodeType="tmRoot"/>
      </p:par>
    </p:tnLst>
  </p:timing>
</p:sld>
</file>

<file path=ppt/theme/theme1.xml><?xml version="1.0" encoding="utf-8"?>
<a:theme xmlns:a="http://schemas.openxmlformats.org/drawingml/2006/main" name="Ryerson University">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1637</TotalTime>
  <Words>943</Words>
  <Application>Microsoft Office PowerPoint</Application>
  <PresentationFormat>On-screen Show (16:9)</PresentationFormat>
  <Paragraphs>184</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Ryerson University</vt:lpstr>
      <vt:lpstr>Students Performance in Exams</vt:lpstr>
      <vt:lpstr>Outline</vt:lpstr>
      <vt:lpstr>Description of the Problem </vt:lpstr>
      <vt:lpstr>Description of the Problem</vt:lpstr>
      <vt:lpstr>Research Questions </vt:lpstr>
      <vt:lpstr>Data Source </vt:lpstr>
      <vt:lpstr>Preprocessing On Data  </vt:lpstr>
      <vt:lpstr>Technologies used </vt:lpstr>
      <vt:lpstr>Data Analysis and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&amp; Lessons Learned </vt:lpstr>
      <vt:lpstr>PowerPoint Presentation</vt:lpstr>
      <vt:lpstr>Thanks for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AI and ML Data Science Lab Ryerson University</dc:title>
  <dc:creator>Arezou Pour mousavi</dc:creator>
  <cp:lastModifiedBy>Nilufa</cp:lastModifiedBy>
  <cp:revision>50</cp:revision>
  <dcterms:modified xsi:type="dcterms:W3CDTF">2019-04-11T15:58:50Z</dcterms:modified>
</cp:coreProperties>
</file>