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a35d8ad5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a35d8ad5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a35d8ad5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a35d8ad5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a35d8ad5b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a35d8ad5b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a35d8ad5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a35d8ad5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a35d8ad5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a35d8ad5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a35d8ad5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a35d8ad5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a35d8ad5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a35d8ad5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a35d8ad5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a35d8ad5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a35d8ad5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a35d8ad5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a35d8ad5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a35d8ad5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a35d8ad5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a35d8ad5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1200" y="-88525"/>
            <a:ext cx="9366399" cy="532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1"/>
            <a:ext cx="9143999" cy="5138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1"/>
            <a:ext cx="9143999" cy="5138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08"/>
            <a:ext cx="9144001" cy="5137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9500" y="-97449"/>
            <a:ext cx="9563501" cy="533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53"/>
            <a:ext cx="9144000" cy="5131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" y="0"/>
            <a:ext cx="91341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1" y="0"/>
            <a:ext cx="91214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30"/>
            <a:ext cx="9144002" cy="513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537" y="0"/>
            <a:ext cx="919508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1"/>
            <a:ext cx="9143999" cy="5138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1"/>
            <a:ext cx="9143999" cy="5138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