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5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67B6-A7A0-45E0-A57B-41B05963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052AF-8B9F-4037-9ED0-15CF0F79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3206-22D3-479C-9AF3-CD06BA4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0032D-BBE9-4F5C-8251-6572EC40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6B60-6070-4523-903F-67F9EEA9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9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3484-075F-4664-AB32-C6E3C9C1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240E-BF65-4F89-967E-7DC0FB83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7381-C59C-4F4A-9138-C6DDBB3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787B-0FBB-4EBE-8AFE-A263C8D3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8367-BEFC-41AF-8F66-CDDAC7B8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27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8F653-F8FA-464E-AFAA-BD416C07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DD02-C979-4F9E-9868-68BCBA7B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0125-41BC-4035-AF9C-724AFFCC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1236-C97C-49B9-9745-5D36BAAA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EB9B-551C-48AE-9A9C-14B9FE8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99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70AE-6499-4066-A4FE-3D9DE2AF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6112-0EE1-4C48-BE44-DDD8E428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DFDC-1862-45DE-895A-CB013C83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3C62-C535-4F15-AAEF-784CD05A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2A33-D3F3-4828-98E0-18F4AD23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3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7F00-819C-429C-83EF-CAA32A7D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8FFF0-B73A-44B3-A088-F26BF919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BA95-DDCF-4D34-BFC0-2DF44A02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61EA-2697-4E03-91B1-773F4E8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3700-3068-467D-8542-56BBA67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3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FC0-0725-4BE2-A953-F4392CB6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A32F-730B-4A52-AD80-7AD33B19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FB88-713E-4640-9240-BD8508EFC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BE66-21ED-4101-9476-2A7CDB4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B3EE-4DEB-474E-8F55-CA34829D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26E40-1F9F-4E62-9587-49D12228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45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C6F-550E-456E-9A90-11E44529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30CE-950D-4A0C-846A-96C63C47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56262-6F4B-4F76-A3EA-63CAA531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772DE-F357-4193-BA6E-BD4743787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BDEE7-EEBB-49FC-B6ED-F3F3119E4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A1188-FF8B-48E3-ABFB-5561F9FD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A50F5-C711-45AD-9AB1-774E1F45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1F2AF-462B-47EB-B9F4-790C215B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18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1E35-A929-45F5-982A-B0638AF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5C530-A7FA-4705-9818-3F72EB1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6466E-4472-408D-A612-63F869DE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D4779-E585-44BB-9758-94A028FD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59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56581-C00F-463A-B8C1-8D1291F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17197-35B5-495D-A2ED-F14D930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0E79F-002B-4B0A-8C89-7FEA03E9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52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2B15-FC88-42E1-BF09-82D0C735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38B8-3FE3-465A-9A63-BDBD7AD9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46C9-D6A4-429C-9327-805957970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0D59B-A448-4206-B6F1-06518EAE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AB34D-A9FA-4CFF-BB41-FA02A359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39DC-31F7-4939-96EA-928B999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23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311A-FC53-4D8A-A9E2-0A47BD06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E465B-829C-4C6E-9BFB-97E15DDD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D668C-7073-4EF6-8FB5-0188EBEA3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5929-4FC1-4674-B1B7-5DAB119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A7D8-C5E6-45E1-8E6A-2F64A007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791B-AE83-4B5D-A866-C6F8EFC0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4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D6BD5-5289-4AE6-966D-04059B6B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DA9D-3808-4A11-82AA-ED2ED0D3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3DF1-20F9-4494-A2FA-C201F7E0A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4E7C-3ECB-46BF-BD68-4070547573A9}" type="datetimeFigureOut">
              <a:rPr lang="tr-TR" smtClean="0"/>
              <a:t>16.03.2022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1B08-39D1-40B5-A41A-4948DAD9A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3604-72B9-4008-8873-411043051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52342-4A57-4180-80BE-0E9FBF845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8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85A39C-6FDA-4ED9-9FD4-08C47BADD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62836"/>
            <a:ext cx="7753350" cy="159067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34DB215-292A-4A7C-841D-708F4C40E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5" y="2275609"/>
            <a:ext cx="7179013" cy="33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B4F9A-1BE0-4DAB-A72B-EA9CC1EC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88" y="501905"/>
            <a:ext cx="786765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36950-A741-4A43-8C7E-B89A62C4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82" y="1386347"/>
            <a:ext cx="4073721" cy="5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2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E1B248-C98C-4D9D-8FEB-CAE084A4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88" y="501905"/>
            <a:ext cx="78676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461F5-DFCC-4CDA-A3B6-04483248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68" y="1347019"/>
            <a:ext cx="4376289" cy="54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EE2CD8-9C4C-41A4-BE6C-7469034AD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05" y="3741020"/>
            <a:ext cx="4629150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45A8E-B35D-4DE5-B0D4-0C89AB6A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28" y="155011"/>
            <a:ext cx="81343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BB4B5-9426-469D-96C2-6EADC416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71" y="773522"/>
            <a:ext cx="7896225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28482-49A0-44C0-BD37-9F98F28C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18" y="2336543"/>
            <a:ext cx="6915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2CA88-FB00-4168-8851-48199E75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81" y="291021"/>
            <a:ext cx="5369414" cy="211171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F6E7AC9-6968-44F2-BFB2-BD22C590A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1" y="97277"/>
            <a:ext cx="4966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9EBA020-E088-45BE-BD49-C9A1698EF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9" y="144502"/>
            <a:ext cx="4458135" cy="656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D6F8E-6D83-454F-80E3-97CB912D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24" y="626256"/>
            <a:ext cx="6333785" cy="20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6E476-5826-4553-8245-FA3ADBB3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538" y="75893"/>
            <a:ext cx="6775842" cy="3070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76BAE-5087-46A4-9D0B-8C753857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91" y="244654"/>
            <a:ext cx="5042836" cy="58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AAD806-EC7E-43E5-9452-4E88EF92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158" y="115222"/>
            <a:ext cx="6775842" cy="3070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B9843-0B5F-49D5-95F6-D8968DCD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3" y="265471"/>
            <a:ext cx="4835625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73CF68-E929-4DCD-B057-866EA5E5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28" y="275304"/>
            <a:ext cx="7877175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07C1A-4C06-4281-929A-D36BD986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46" y="2661469"/>
            <a:ext cx="70199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44EB4-EA1C-4589-81C2-C5AECF06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34" y="386992"/>
            <a:ext cx="760095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38C0A-D707-452E-A52D-5838921A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7" y="3133725"/>
            <a:ext cx="6067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70B46-A773-4A2C-8C33-3E6FD6AB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37" y="235052"/>
            <a:ext cx="7000875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E2C42-AB44-4191-9B6B-B8D64DBC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78" y="939902"/>
            <a:ext cx="4693071" cy="5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0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14BD4-D121-4F9E-99B5-1465AC9F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37" y="235052"/>
            <a:ext cx="70008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918A1-1857-4B17-B0C5-2EE332CE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92" y="1042220"/>
            <a:ext cx="5235471" cy="54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KAYA</dc:creator>
  <cp:lastModifiedBy>BERK KAYA</cp:lastModifiedBy>
  <cp:revision>3</cp:revision>
  <dcterms:created xsi:type="dcterms:W3CDTF">2022-03-16T12:55:57Z</dcterms:created>
  <dcterms:modified xsi:type="dcterms:W3CDTF">2022-03-16T13:16:29Z</dcterms:modified>
</cp:coreProperties>
</file>