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9F64-05F1-4B57-A460-95E00DA2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D7533-407A-4B78-BD6B-C5681785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015E-F3DB-4F56-977C-B73B4B56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DAA9D-C9DB-4BCC-B0B6-1C6E9DA3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79A0-B6A5-413F-9E9E-76891194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80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FA41-0D3F-4463-A8F1-5FE95AA6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5E5E9-54CC-42A6-A64F-A1638BD1C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AA82-A927-4AFC-98BA-2CAE2CC0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6BB4-B459-4695-9DFC-56DC4749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DB0E-51E8-4873-92B7-F510503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56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3A3CD-F1C0-4032-BB23-5AF9D5B1B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5E17D-FEE6-4879-8A48-C453589B9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0489-C9D2-4A2A-B005-6C44FEAC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192F-CB8C-4981-A1C2-90D50296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1910-7E4E-4606-A41B-2FE54458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04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A6C-5D30-4610-87F7-FD06731B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01A8-EADD-4D07-A251-4DD70C41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F5A9-B6A0-4ABC-A932-4CFF67B6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DE46-E12D-4973-9B52-F6DF0D0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0D94F-C7BA-44B3-BD44-9516475B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90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D188-138A-4050-AA0B-54D587D4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2343D-73C0-466D-99A9-AD2B8669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EE86-279F-4BB6-8F17-4B2686D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EF6A5-7973-4A74-8CAA-DF2B3B62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D499-FC7F-4139-B68D-3129DAC0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465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9BC0-2AB9-4200-89D8-FC0D6E2C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A1FE-F7C4-4288-8997-6F52B2E7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B8571-AA53-4362-BF46-AC43B9D96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D59D-D89F-44EC-9AA5-25E47473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490D-AFCA-4433-81A1-11ECCEF9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7ED43-5C33-47A7-9F04-11A5DCB7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85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CC64-9ED8-45D7-844E-265D2004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3CCC6-F33A-4DDA-9FA0-C79A012A6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57F5C-064A-4FD8-BE50-BDE4790D4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38D09-79A3-4545-9F49-84D499F0E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0400F-1D0D-4801-8949-E95CBBACF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D25DB-DD53-4BCC-B670-1C7FA5EB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87A97-579F-4E91-8AB8-9DCE0C3B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F9B81-562B-4EBC-9887-A31E818C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41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EE39-F9C7-4CBF-B976-0146C44F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E10E0-CE96-4457-AD6C-3926D0BB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E1A34-F3FF-42AD-9ACA-6BC5F5A2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A3845-44FF-4E76-B07F-099A106B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85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06EAA-A0A6-4343-8B25-9E646C49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58345-CB23-4B16-96ED-C8357B1A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83709-D83A-4366-96E2-44DC23F6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356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0043-AD70-4007-AB5F-80421EC5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0971-FD9E-441C-B268-E78FB504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DFCCA-BCED-4F95-A7CE-5368BE6DF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E31FE-FDC5-4CF2-A067-9F7CC07E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8BD1-3434-4348-8491-D80A7DCB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CC9B7-7CA4-4801-9E59-71D60915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157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D0CC-6BED-4290-8158-E52EF282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134A3-D337-4129-BC4E-14EDFFDF6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D8530-5578-4D72-B40E-A2A00BEA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CE15D-F9F4-4BC4-9824-8F6CFE74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8243E-AC16-4160-9FFA-5AE5B860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B5869-1A3B-4359-B8F9-ED492D0A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2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FADE5-C4D1-498E-9912-70BDF4D1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6448-932D-4119-B256-93DA2009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DBDC-9518-48DE-A6D4-54F6EB5E3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A5E3-4A4D-41B7-BA85-58637549DEE1}" type="datetimeFigureOut">
              <a:rPr lang="tr-TR" smtClean="0"/>
              <a:t>3.03.2022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F6CE-AF10-4F2F-AB7E-B0D67995E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3CE8-198E-4B48-9FA4-D41432766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6681B-7B14-4E23-8D70-02F0D6E591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82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AE63EA8-7273-46CC-B391-1E54D535E07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2266521"/>
                <a:ext cx="9144000" cy="16557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tr-TR">
                    <a:solidFill>
                      <a:srgbClr val="836967"/>
                    </a:solidFill>
                  </a:rPr>
                  <a:t>             a)                                                              1 – a= 0.99</a:t>
                </a:r>
              </a:p>
              <a:p>
                <a:endParaRPr lang="tr-TR">
                  <a:solidFill>
                    <a:srgbClr val="836967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tr-T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tr-TR" i="0">
                            <a:latin typeface="Cambria Math" panose="02040503050406030204" pitchFamily="18" charset="0"/>
                          </a:rPr>
                          <m:t>8000</m:t>
                        </m:r>
                      </m:den>
                    </m:f>
                    <m:r>
                      <a:rPr lang="tr-TR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0.00225</m:t>
                    </m:r>
                  </m:oMath>
                </a14:m>
                <a:r>
                  <a:rPr lang="tr-TR"/>
                  <a:t>     p</a:t>
                </a:r>
                <a14:m>
                  <m:oMath xmlns:m="http://schemas.openxmlformats.org/officeDocument/2006/math">
                    <m:r>
                      <a:rPr lang="tr-TR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/>
                  <a:t> 0.0025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.01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2.326</m:t>
                        </m:r>
                      </m:e>
                    </m:d>
                    <m:rad>
                      <m:radPr>
                        <m:degHide m:val="on"/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0022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 ∗0.99775/8000</m:t>
                        </m:r>
                      </m:e>
                    </m:rad>
                  </m:oMath>
                </a14:m>
                <a:endParaRPr lang="tr-TR"/>
              </a:p>
              <a:p>
                <a:r>
                  <a:rPr lang="tr-TR"/>
                  <a:t>p ≤ 0.00348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AE63EA8-7273-46CC-B391-1E54D535E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2266521"/>
                <a:ext cx="9144000" cy="1655762"/>
              </a:xfrm>
              <a:blipFill>
                <a:blip r:embed="rId2"/>
                <a:stretch>
                  <a:fillRect t="-774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F50E36-043C-4F1E-A775-A4ADC686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00974"/>
            <a:ext cx="7467600" cy="1532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DB0F6-7D1B-470D-8528-FA0EA7EBB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337" y="2256805"/>
            <a:ext cx="2162175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9108D05B-928C-4AAD-8F43-E02ED21FBD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463" y="4383908"/>
                <a:ext cx="11418652" cy="2075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tr-TR">
                    <a:solidFill>
                      <a:srgbClr val="836967"/>
                    </a:solidFill>
                  </a:rPr>
                  <a:t>b)                                                                                                                     1 – a= 0.90</a:t>
                </a:r>
              </a:p>
              <a:p>
                <a:endParaRPr lang="tr-TR">
                  <a:solidFill>
                    <a:srgbClr val="836967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tr-T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tr-TR">
                            <a:latin typeface="Cambria Math" panose="02040503050406030204" pitchFamily="18" charset="0"/>
                          </a:rPr>
                          <m:t>8000</m:t>
                        </m:r>
                      </m:den>
                    </m:f>
                    <m:r>
                      <a:rPr lang="tr-TR">
                        <a:latin typeface="Cambria Math" panose="02040503050406030204" pitchFamily="18" charset="0"/>
                      </a:rPr>
                      <m:t>=0.00225</m:t>
                    </m:r>
                  </m:oMath>
                </a14:m>
                <a:r>
                  <a:rPr lang="tr-TR"/>
                  <a:t>     p</a:t>
                </a: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/>
                  <a:t> 0.00225 </a:t>
                </a:r>
                <a14:m>
                  <m:oMath xmlns:m="http://schemas.openxmlformats.org/officeDocument/2006/math">
                    <m:r>
                      <a:rPr lang="tr-TR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tr-T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(1.645)</m:t>
                    </m:r>
                    <m:rad>
                      <m:radPr>
                        <m:degHide m:val="on"/>
                        <m:ctrlPr>
                          <a:rPr lang="tr-TR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>
                            <a:latin typeface="Cambria Math" panose="02040503050406030204" pitchFamily="18" charset="0"/>
                          </a:rPr>
                          <m:t>0.0022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5 ∗0.99775/8000</m:t>
                        </m:r>
                      </m:e>
                    </m:rad>
                  </m:oMath>
                </a14:m>
                <a:endParaRPr lang="tr-TR"/>
              </a:p>
              <a:p>
                <a:r>
                  <a:rPr lang="tr-TR" b="0" i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0.001378589 </a:t>
                </a:r>
                <a14:m>
                  <m:oMath xmlns:m="http://schemas.openxmlformats.org/officeDocument/2006/math">
                    <m:r>
                      <a:rPr lang="tr-TR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/>
                  <a:t> p </a:t>
                </a:r>
                <a14:m>
                  <m:oMath xmlns:m="http://schemas.openxmlformats.org/officeDocument/2006/math">
                    <m:r>
                      <a:rPr lang="tr-TR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/>
                  <a:t> 0.003121411</a:t>
                </a:r>
              </a:p>
            </p:txBody>
          </p:sp>
        </mc:Choice>
        <mc:Fallback xmlns="">
          <p:sp>
            <p:nvSpPr>
              <p:cNvPr id="8" name="Subtitle 2">
                <a:extLst>
                  <a:ext uri="{FF2B5EF4-FFF2-40B4-BE49-F238E27FC236}">
                    <a16:creationId xmlns:a16="http://schemas.microsoft.com/office/drawing/2014/main" id="{9108D05B-928C-4AAD-8F43-E02ED21F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63" y="4383908"/>
                <a:ext cx="11418652" cy="2075258"/>
              </a:xfrm>
              <a:prstGeom prst="rect">
                <a:avLst/>
              </a:prstGeom>
              <a:blipFill>
                <a:blip r:embed="rId5"/>
                <a:stretch>
                  <a:fillRect l="-854" t="-41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0664178-91C1-4115-BF8E-8F991BECF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171" y="4155723"/>
            <a:ext cx="5994939" cy="8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A246A8-9949-4C06-A1E5-47716F94B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968" y="1832034"/>
            <a:ext cx="9082744" cy="319393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47836-65D8-4E7D-9C11-B706C236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11" y="619496"/>
            <a:ext cx="7486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7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A76E2-1916-4A94-B205-B6892B46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445165"/>
            <a:ext cx="768667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05D7F-ADCF-4724-8C66-59C2775AE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11" y="619496"/>
            <a:ext cx="7486650" cy="781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D2955-4A32-4EC7-B0E8-F2360B26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41" y="2804352"/>
            <a:ext cx="11470800" cy="124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B74220-D1D3-4AC7-ACF1-3BE81E5D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92" y="513945"/>
            <a:ext cx="9660756" cy="1519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12F53-7548-4BCA-8AD2-CE5646879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31" y="2565569"/>
            <a:ext cx="9729618" cy="11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7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KAYA</dc:creator>
  <cp:lastModifiedBy>BERK KAYA</cp:lastModifiedBy>
  <cp:revision>1</cp:revision>
  <dcterms:created xsi:type="dcterms:W3CDTF">2022-03-02T18:43:00Z</dcterms:created>
  <dcterms:modified xsi:type="dcterms:W3CDTF">2022-03-03T08:59:32Z</dcterms:modified>
</cp:coreProperties>
</file>