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DD14-3CDA-4099-8FFD-8BF235A6B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32CE1-0807-456A-96E5-E03D7FEE9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84FF9-A37C-4EB1-B665-7E93D677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44B-1FB6-4905-9346-D45AEDD78B19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0D28-FEF4-4AB6-87D0-DA25E9DC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56C-8A38-4318-BB33-8A2EAAC5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08EA-402F-4CE4-9600-12E1373E12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3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10B7-DA3D-4B07-BDE6-EA88FFFD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73237-6A24-4C7C-993C-96B154F8F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D242D-6A13-4CB6-A67D-EE3879EF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44B-1FB6-4905-9346-D45AEDD78B19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554F9-C720-40DC-8638-E3661E97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F160-CDC8-4AF9-847A-FE3FCCDC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08EA-402F-4CE4-9600-12E1373E12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690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1FEAA-FEE0-4BF0-96F9-24F037F52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8D4D2-0358-4977-9AA8-49D434CB1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C6A1-2A16-4A1A-BF65-19B35901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44B-1FB6-4905-9346-D45AEDD78B19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6ED7-5AB1-43D0-9BF1-4903A05C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C739-A628-44F2-B501-8520E90D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08EA-402F-4CE4-9600-12E1373E12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110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BCB7-1C0C-4498-AF68-19759CC1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0A2B-62C6-486D-9A46-A8EE70FC6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2C659-3D23-4F17-B3B2-5ACAC296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44B-1FB6-4905-9346-D45AEDD78B19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77D31-EC0E-44E0-930A-A87927E8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24556-225C-452C-9952-78747A74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08EA-402F-4CE4-9600-12E1373E12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470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BE68-C164-4D74-A210-047C5D66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DCA35-CE18-4C20-94BE-F413F199E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DF6E7-919D-4D67-B0D4-9B41C114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44B-1FB6-4905-9346-D45AEDD78B19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5909-E09A-4090-94E7-1B18A6CB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2B2C-687B-4DD9-9DFC-089F1C04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08EA-402F-4CE4-9600-12E1373E12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86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450D-B2A4-43C0-A768-E50185DF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EC3E-069E-4127-8778-180A5C608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C9927-8FC2-4909-987B-CD41EC45C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FD466-0DD2-4CF6-8D39-E1AF4CFA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44B-1FB6-4905-9346-D45AEDD78B19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89F5E-78F1-458B-B6C9-589D2045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18126-3F58-4454-AD3A-956E8928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08EA-402F-4CE4-9600-12E1373E12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288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72EC-D58D-4091-AD24-579D233B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6FAF9-B0A2-485A-85C1-E692A949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35C13-61D2-4FB3-9807-32486F762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A6DA2-1B3B-432D-83DA-097BE203B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EBE23-5B2A-466F-90F0-D85AE7ABC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0B852-F4E1-4709-9D3E-DA1EBCDC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44B-1FB6-4905-9346-D45AEDD78B19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3C4D0-CEDB-403C-A3F4-C617F90D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65048-D19C-4B10-BBE1-06BF99D0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08EA-402F-4CE4-9600-12E1373E12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0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401D-6B4B-49A2-99E4-95A6652F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4DD1F-9C1D-4159-A3FA-DDD7524E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44B-1FB6-4905-9346-D45AEDD78B19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7D4FC-D31B-47E4-B8B2-54C3E14F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298B5-1C6D-4859-8884-9C8B27F4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08EA-402F-4CE4-9600-12E1373E12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889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985BA-19E5-4BEC-AC9F-B87B2E0F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44B-1FB6-4905-9346-D45AEDD78B19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E7EC9-5FD4-41F5-A687-15F2CAEF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441D9-B583-4D09-8A74-1BA7AE18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08EA-402F-4CE4-9600-12E1373E12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582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1616-CC94-4BE6-BFEB-C10AC9A8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705C-4356-44A6-B91D-19E2E844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3AD49-F6DD-44A2-88F1-AC1CE36D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E13E4-4281-44F1-AF90-4C3C2BA5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44B-1FB6-4905-9346-D45AEDD78B19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A1620-FD24-4004-9BA3-6889A8ED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E09AF-9589-4B2D-B9EA-5D3A9DA2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08EA-402F-4CE4-9600-12E1373E12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673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2B1E-0FEA-40A4-8C29-8E2F044F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CBF0A-5C88-4CFD-89BA-29B3C665A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A40F-2FF8-4C2C-A61E-CF20D3673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E8336-BD1F-43E2-8222-645119CD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44B-1FB6-4905-9346-D45AEDD78B19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2AC35-E9CD-4775-9765-39312CA2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A4EC2-E415-438F-85A1-B372EC58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08EA-402F-4CE4-9600-12E1373E12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024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35080-50F9-4875-9CA1-511F551B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20BF4-F24F-42A2-84D9-6FD12D53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D385-B329-4A94-ABFB-3747A8007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844B-1FB6-4905-9346-D45AEDD78B19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691EC-2D3A-4A79-B159-266CC27AB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5B3FC-D1E3-47B1-9BD0-E35792223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08EA-402F-4CE4-9600-12E1373E12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77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FB01B-00FD-461C-83DC-8100B1FF0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34" y="1859032"/>
            <a:ext cx="6276975" cy="481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28FE5-CBA5-40C6-8626-FCABD43D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830" y="8424"/>
            <a:ext cx="7686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4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004DA-7637-470A-A7C9-9B5B1592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79" y="627231"/>
            <a:ext cx="8296275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5330F7-8E20-4621-BC85-93D94DD1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38" y="2436981"/>
            <a:ext cx="9220200" cy="2200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022F99-07A2-4681-8B4C-3BE493EB513A}"/>
              </a:ext>
            </a:extLst>
          </p:cNvPr>
          <p:cNvSpPr txBox="1"/>
          <p:nvPr/>
        </p:nvSpPr>
        <p:spPr>
          <a:xfrm>
            <a:off x="1391055" y="5058383"/>
            <a:ext cx="322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0.2937</a:t>
            </a:r>
          </a:p>
        </p:txBody>
      </p:sp>
    </p:spTree>
    <p:extLst>
      <p:ext uri="{BB962C8B-B14F-4D97-AF65-F5344CB8AC3E}">
        <p14:creationId xmlns:p14="http://schemas.microsoft.com/office/powerpoint/2010/main" val="305728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32EFA5-AB32-4EB1-A596-75734AC62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79" y="627231"/>
            <a:ext cx="8296275" cy="180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332AD8-A5E3-4B3A-9535-032F456C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079" y="2829533"/>
            <a:ext cx="6162675" cy="217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90EFCC-675F-4947-82CC-7449B590CD4C}"/>
              </a:ext>
            </a:extLst>
          </p:cNvPr>
          <p:cNvSpPr txBox="1"/>
          <p:nvPr/>
        </p:nvSpPr>
        <p:spPr>
          <a:xfrm>
            <a:off x="2568102" y="5428034"/>
            <a:ext cx="381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0.2572</a:t>
            </a:r>
          </a:p>
        </p:txBody>
      </p:sp>
    </p:spTree>
    <p:extLst>
      <p:ext uri="{BB962C8B-B14F-4D97-AF65-F5344CB8AC3E}">
        <p14:creationId xmlns:p14="http://schemas.microsoft.com/office/powerpoint/2010/main" val="315339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5F5F4-A2E2-4DC0-AB9A-90C9EB7EC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64" y="331449"/>
            <a:ext cx="7886700" cy="1895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7C618-792C-44E5-8F48-7A811078884C}"/>
              </a:ext>
            </a:extLst>
          </p:cNvPr>
          <p:cNvSpPr txBox="1"/>
          <p:nvPr/>
        </p:nvSpPr>
        <p:spPr>
          <a:xfrm>
            <a:off x="1517516" y="5821597"/>
            <a:ext cx="60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rgbClr val="836967"/>
                </a:solidFill>
              </a:rPr>
              <a:t>P= (Z&gt;= 9.12) = 0</a:t>
            </a:r>
            <a:endParaRPr lang="tr-T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CCA8C3-9FCD-489E-A5EF-E8A62810BF09}"/>
                  </a:ext>
                </a:extLst>
              </p:cNvPr>
              <p:cNvSpPr txBox="1"/>
              <p:nvPr/>
            </p:nvSpPr>
            <p:spPr>
              <a:xfrm>
                <a:off x="1981201" y="2407797"/>
                <a:ext cx="608951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>
                    <a:solidFill>
                      <a:srgbClr val="836967"/>
                    </a:solidFill>
                  </a:rPr>
                  <a:t>Critical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=400/500</m:t>
                    </m:r>
                  </m:oMath>
                </a14:m>
                <a:r>
                  <a:rPr lang="tr-TR"/>
                  <a:t> =0.8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tr-TR" b="0"/>
              </a:p>
              <a:p>
                <a:r>
                  <a:rPr lang="tr-TR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0.6</m:t>
                    </m:r>
                  </m:oMath>
                </a14:m>
                <a:endParaRPr lang="tr-TR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CCA8C3-9FCD-489E-A5EF-E8A62810B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1" y="2407797"/>
                <a:ext cx="6089515" cy="923330"/>
              </a:xfrm>
              <a:prstGeom prst="rect">
                <a:avLst/>
              </a:prstGeom>
              <a:blipFill>
                <a:blip r:embed="rId3"/>
                <a:stretch>
                  <a:fillRect l="-801" t="-3974" b="-19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83F81D-C8A1-47E9-B205-A0AF12E308E3}"/>
              </a:ext>
            </a:extLst>
          </p:cNvPr>
          <p:cNvSpPr txBox="1"/>
          <p:nvPr/>
        </p:nvSpPr>
        <p:spPr>
          <a:xfrm>
            <a:off x="1741251" y="3356332"/>
            <a:ext cx="7305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400" b="0"/>
          </a:p>
          <a:p>
            <a:endParaRPr lang="tr-TR" sz="2400"/>
          </a:p>
          <a:p>
            <a:endParaRPr lang="tr-TR" sz="2400"/>
          </a:p>
          <a:p>
            <a:endParaRPr lang="tr-TR" sz="2400"/>
          </a:p>
          <a:p>
            <a:r>
              <a:rPr lang="tr-TR" sz="2400"/>
              <a:t>=9.12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F669D6-3329-49E3-98BB-5AB48D7B2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155" y="3356332"/>
            <a:ext cx="40195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6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D1043-DA8E-456E-B017-07A193C21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64" y="331449"/>
            <a:ext cx="7886700" cy="1895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4C0691-3100-4402-B2D2-65A1906212A0}"/>
                  </a:ext>
                </a:extLst>
              </p:cNvPr>
              <p:cNvSpPr txBox="1"/>
              <p:nvPr/>
            </p:nvSpPr>
            <p:spPr>
              <a:xfrm>
                <a:off x="3047189" y="2589860"/>
                <a:ext cx="6094378" cy="2232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tr-T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tr-TR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tr-T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tr-TR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tr-TR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tr-TR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tr-TR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tr-TR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tr-T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(1 −</m:t>
                            </m:r>
                            <m:sSub>
                              <m:sSubPr>
                                <m:ctrlPr>
                                  <a:rPr lang="tr-TR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tr-TR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tr-T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tr-T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tr-TR" sz="1800">
                    <a:solidFill>
                      <a:schemeClr val="tx1"/>
                    </a:solidFill>
                  </a:rPr>
                  <a:t> = </a:t>
                </a:r>
              </a:p>
              <a:p>
                <a:r>
                  <a:rPr lang="tr-TR" sz="1800">
                    <a:solidFill>
                      <a:schemeClr val="tx1"/>
                    </a:solidFill>
                  </a:rPr>
                  <a:t>.8-.75/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tr-T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 lang="tr-T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tr-T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tr-T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num>
                          <m:den>
                            <m:r>
                              <a:rPr lang="tr-T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500</m:t>
                            </m:r>
                          </m:den>
                        </m:f>
                        <m:r>
                          <a:rPr lang="tr-T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tr-TR" sz="1800" b="0">
                  <a:solidFill>
                    <a:schemeClr val="tx1"/>
                  </a:solidFill>
                </a:endParaRPr>
              </a:p>
              <a:p>
                <a:endParaRPr lang="tr-TR" sz="1800">
                  <a:solidFill>
                    <a:schemeClr val="tx1"/>
                  </a:solidFill>
                </a:endParaRPr>
              </a:p>
              <a:p>
                <a:r>
                  <a:rPr lang="tr-TR" sz="1800">
                    <a:solidFill>
                      <a:schemeClr val="tx1"/>
                    </a:solidFill>
                  </a:rPr>
                  <a:t>=</a:t>
                </a:r>
                <a:r>
                  <a:rPr lang="tr-TR">
                    <a:solidFill>
                      <a:schemeClr val="tx1"/>
                    </a:solidFill>
                  </a:rPr>
                  <a:t>2.581</a:t>
                </a:r>
              </a:p>
              <a:p>
                <a:r>
                  <a:rPr lang="tr-TR">
                    <a:solidFill>
                      <a:schemeClr val="tx1"/>
                    </a:solidFill>
                  </a:rPr>
                  <a:t>P= (Z&lt;=2.581) = 0.995</a:t>
                </a:r>
              </a:p>
              <a:p>
                <a:endParaRPr lang="tr-TR" sz="18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4C0691-3100-4402-B2D2-65A190621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89" y="2589860"/>
                <a:ext cx="6094378" cy="2232278"/>
              </a:xfrm>
              <a:prstGeom prst="rect">
                <a:avLst/>
              </a:prstGeom>
              <a:blipFill>
                <a:blip r:embed="rId3"/>
                <a:stretch>
                  <a:fillRect l="-900" t="-27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43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 KAYA</dc:creator>
  <cp:lastModifiedBy>BERK KAYA</cp:lastModifiedBy>
  <cp:revision>7</cp:revision>
  <dcterms:created xsi:type="dcterms:W3CDTF">2022-03-17T09:28:50Z</dcterms:created>
  <dcterms:modified xsi:type="dcterms:W3CDTF">2022-03-17T10:17:15Z</dcterms:modified>
</cp:coreProperties>
</file>