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5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D94F-0BD1-4805-B1EC-C6FFE5867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E8E69-6CC6-4A25-8A70-8E4ECACAB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7CF3-BB9E-4E07-8BE0-724E0812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D168-A67B-4E4C-B896-7F2F4F0C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8000-C529-4450-A7AF-B5669EC9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A7A8-FCAB-4CAE-A573-F9A36B3C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D5013-6EC8-488F-89F3-BE21A9EFC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FE51-8C0F-4D35-9D19-70FFF5FA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478A-43C2-4669-8082-92B6CA7A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8C19-4476-4881-ACB7-4081120C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C68DD-2F4C-4ACD-8860-20C941FB7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1C630-C9C3-48AA-B6A2-9C6262BC7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5685-8302-41EA-B027-9AA1E56B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9A77-37EE-4B6E-98F7-3DC80561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C75C-F34B-4AC5-BA83-3584B7FA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0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8268-3E71-4142-9A7E-320A8808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8BF7-51D5-489A-BCC0-34D7B012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8DF6-AD5B-4C0E-80D0-BEB7619D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4159-109B-475A-BE17-12CCCEBA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D034-A62F-4BAB-8850-C927B934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261B-3EC3-4E98-836A-9A1141BA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55F5-B70E-40D4-AC3C-A1164CD5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2C45-65FA-45C5-B065-01D92063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9700-D1BD-41A0-8618-90A8543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FD8-3F21-4739-9CC4-F393EB8B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33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B702-EC36-4323-95FC-2C01974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05ED-6A2F-4646-8100-51393149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A4F8A-8574-4E83-9655-901E40129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4EC3B-AC04-4A33-8375-343E8C90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C96B-1039-432C-90F2-689EEE2E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4121-4B1F-4E9E-96C8-260FAB07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05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8B18-A4DE-4C34-A543-185FD38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BE373-4C00-4554-B0C7-398815A6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A02D6-AAB0-4AE9-A4B3-A6A03059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E0D5F-F868-4E8B-BD6A-23A421988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6AF9C-6B09-4AAC-A6CA-B3DE338BF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4F0A9-5F61-49ED-8C66-912C509F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952F5-2165-4ED9-B7D7-3A31D970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25787-4F62-494E-B7F0-74384E2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624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464A-1FF1-41DD-A8E8-4231F5DC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3549A-D3A4-45DD-B07A-EDC620FF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DB5AB-5116-4796-BB2A-2A1B8555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24222-1F50-4258-B39F-A28986E9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7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70037-5506-4F03-8872-1E52DD06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03DAE-4D85-4400-8F1C-779A6B26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A75F-89B4-4DB7-93E5-EAD4EA04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09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9A96-1494-481C-8371-B2896F0E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9067-3D62-4B5A-AB50-05AF68DF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9B966-1670-4591-9F0C-6CE38F73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E3F88-7AC5-4864-8384-2E701BD9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9E357-1FA6-4C29-A013-BFF27E9A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F8F12-7823-4241-AAA2-A41CF388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08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2D7A-562F-44BE-95E4-044E2C47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4BE60-E5F3-4A8A-97F4-8295F35D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CD0C6-F297-44F9-A40A-6B7DDDCB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6817-FAB6-40E7-973D-00A03E4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1CD30-19FF-4DAF-B92B-E00F1EA4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834A2-E2B5-4BAB-858E-D5772FE3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3072F-5C9D-46CE-8753-47DF859C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3035-C327-4B6A-B232-5DF9E8A3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0EDA-2596-4F4C-881C-18D995DF8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E8F2F-4BF1-4304-8FCC-2895945D6A20}" type="datetimeFigureOut">
              <a:rPr lang="tr-TR" smtClean="0"/>
              <a:t>28.03.2022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9121-30D8-40E8-9667-BDB00430A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D981-86EC-4AE3-A4A2-89BF38AD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BA0C-654E-4D8C-AD3E-28939C8395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19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A29307-D510-4F70-95BD-431804E4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6366"/>
            <a:ext cx="5791909" cy="1495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5C010C-8403-4B98-80C8-D7DE8954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4" y="551945"/>
            <a:ext cx="5487996" cy="58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6F69AA-C1DB-4451-94DC-80220A35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4" y="366712"/>
            <a:ext cx="6896100" cy="6124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AF4A3-7171-4F78-9D8E-FB813169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68" y="366712"/>
            <a:ext cx="82581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7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459C5-C796-4E5E-9C38-DF628089D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94" y="2631231"/>
            <a:ext cx="5457825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6839D-B205-4CC3-90FD-C00C8328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85" y="416046"/>
            <a:ext cx="6568501" cy="2122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F8D8C-5D86-477B-BFE8-9FC7CB292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456" y="4085618"/>
            <a:ext cx="61436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0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B6825-715C-41D0-8E67-72073464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12" y="803443"/>
            <a:ext cx="857250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D9BB7-9C6B-42A7-A066-A645716B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739" y="1712692"/>
            <a:ext cx="6743194" cy="42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6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DBD87-127A-4B94-A4C3-3B43B271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4401"/>
            <a:ext cx="5294716" cy="33091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BFEFC7D-1223-4076-99F0-E10A8A59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940484"/>
            <a:ext cx="5294715" cy="49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3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DBD87-127A-4B94-A4C3-3B43B271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4401"/>
            <a:ext cx="5294716" cy="330919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C2BC2A-BD68-47DA-9427-DEAA0FF8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617" y="643467"/>
            <a:ext cx="4791115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CAA1C-2711-43AB-ABC6-808CC958F7BD}"/>
              </a:ext>
            </a:extLst>
          </p:cNvPr>
          <p:cNvSpPr txBox="1"/>
          <p:nvPr/>
        </p:nvSpPr>
        <p:spPr>
          <a:xfrm>
            <a:off x="1313234" y="807396"/>
            <a:ext cx="282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4)cont.</a:t>
            </a:r>
          </a:p>
        </p:txBody>
      </p:sp>
    </p:spTree>
    <p:extLst>
      <p:ext uri="{BB962C8B-B14F-4D97-AF65-F5344CB8AC3E}">
        <p14:creationId xmlns:p14="http://schemas.microsoft.com/office/powerpoint/2010/main" val="69856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F2992-F63A-4B57-A245-895E6E4D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89911"/>
            <a:ext cx="5294716" cy="20781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940D28-8F62-49F0-87F5-9A6815E6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16" y="643467"/>
            <a:ext cx="41365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E5058-5C9D-4EE7-814B-C266F574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27" y="0"/>
            <a:ext cx="576072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5BAAC-E583-4A3C-B8C2-7607F4FC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423" y="607785"/>
            <a:ext cx="6276164" cy="24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670705-0290-4ACF-A651-F3F64783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922" y="331449"/>
            <a:ext cx="5479134" cy="22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DA1EB-2009-46BA-81DF-B05C4286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0" y="178903"/>
            <a:ext cx="5226419" cy="6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0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KAYA</dc:creator>
  <cp:lastModifiedBy>BERK KAYA</cp:lastModifiedBy>
  <cp:revision>3</cp:revision>
  <dcterms:created xsi:type="dcterms:W3CDTF">2022-03-24T08:52:05Z</dcterms:created>
  <dcterms:modified xsi:type="dcterms:W3CDTF">2022-03-28T09:27:48Z</dcterms:modified>
</cp:coreProperties>
</file>