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55768F-1C2B-4BA9-8E7C-6B601EF9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43666B-6E12-47D2-A3A5-19134CBA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2AECC8-2459-4EF8-AE47-E5183C58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B6464B-AA96-4C0A-BCBD-20B0C268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54DC48-1CBD-4E52-8BC3-AB7D6A37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6E0DB6-43E9-41F7-9BB6-2A6F0521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E9E8AB-8242-41FB-B269-39879A369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8BE198-ED87-434D-9490-9D7E46D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035E03-E9CF-491A-B89F-2556F4AB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580102-B7F3-4077-A165-8781A037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56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2A6C58-FEEF-459D-853F-FE92AE0F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EDB937-C94E-45DC-98A8-88886C5A6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36AD75-2B0E-49B1-9894-331C2C9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52135C-B091-493E-9AFA-6D8621B3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794BB6-4721-41CC-BC0D-909D0392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70F2E1-8813-422C-A58E-B8FDA26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43D269-84D7-449B-8E26-548A51D0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79E2D4-81CC-4084-9B7F-237ABE6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667297-9AEC-49BA-995D-DFAFFE9C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83B29E-6CFD-459C-A65B-9059AEC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13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2BA95B-DC5D-48BD-BA01-8DF334F2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C38E19-22EA-4875-9C50-B158B9E4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4B0CF5-70DF-44BB-80E3-57DAA1CA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BB78ED-370E-4852-ADD2-76CB38E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31390A-5120-49BC-94C7-F03AFC96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8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24CE13-2A9C-4ECB-9255-B81A1970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74B17-A106-4E41-A5C2-8DE738972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6BC7FC-70C0-4215-96E5-45843B7B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E3E8E6-ED9A-4B70-AB89-E359C136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4338AF-BD67-41D1-8450-486E4164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4ED86F-D21B-42E1-B1E1-4D2EF3A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4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3864B3-D0C7-49E7-8F43-9D97FA3C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9209C7-F05B-43D6-8682-1AA49949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160D42-030A-4F83-9437-21841991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AEA603-F6CA-44DB-B8F9-E22BF118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66D1BA-9469-437F-9AAC-814F909FB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70D5ED-EF39-479E-894C-63991C51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1DA7E6-E42D-4204-8778-B0AEF052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BB4F6CC-388B-4BDF-B050-AB528B3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88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65753B-9EA9-41CF-A9DE-CB76A9C3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343026-4DDE-425D-AD8E-94344F2B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AA612D8-2E7F-4390-A68F-3A694175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35611A-3486-4CA0-A51F-D6E72B26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F544BFF-5FF7-49F9-A0B6-27E374D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1EADE59-3E89-45AA-888F-20206C81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8C8361-9DBD-48D7-AF49-05466476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6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B1B60-FD9D-44C7-9636-4DD4AE0B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AB72B5-0904-4DB5-8D40-EC179D59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D64872-31CA-45DB-88ED-308E7C9A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5F76DE-CA33-47BC-9A43-D91DCAD9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1F99C5-4FB6-4EE8-9F83-F0F4AB07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1B6AE1-6F54-4385-B9D1-1DE28F6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4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A0D5E-42C5-4A28-B3DA-74A8BE90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7452A5-99E9-4C2A-8B16-C6F287E7D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68A09DC-0CE3-435C-A3E3-4C5845B1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37F0B7-E650-4C73-A99F-B680EE8B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CBBE25-93C9-436E-AADC-E014C1D2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27469B-8CF8-404B-B0A8-4CDEBABD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7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9AE5103-BB23-4C01-8477-C93CC918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D200DD-A727-443A-B7BE-B80718A9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8A19D1-4AC9-440F-9329-135C9C3E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EFDD-AF29-48B5-BBB4-9549946DAD53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898979-9B62-4314-BCA3-39A31AC7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82EC2B-2DB6-4753-B2A3-F7634AB9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B131-99BD-4C25-815C-D01AB73A3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6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02F9EF2-E0FF-47A7-8672-09BD94B0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9145" r="47659" b="4426"/>
          <a:stretch/>
        </p:blipFill>
        <p:spPr>
          <a:xfrm>
            <a:off x="3566373" y="0"/>
            <a:ext cx="4536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F8AD49E-A118-44AF-9963-CB126559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"/>
          <a:stretch/>
        </p:blipFill>
        <p:spPr>
          <a:xfrm>
            <a:off x="2032710" y="856034"/>
            <a:ext cx="6761093" cy="53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751864-0958-41A1-BA82-1F208133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36" y="0"/>
            <a:ext cx="4613682" cy="68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EB7999-0C58-4F77-8C7B-9B74B567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05" y="19454"/>
            <a:ext cx="4661865" cy="68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041A3F-946A-4FA7-BB3E-FD73FED5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30" y="-428"/>
            <a:ext cx="4457548" cy="6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7B2236124E62419B54376F8DC5CED3" ma:contentTypeVersion="2" ma:contentTypeDescription="Yeni belge oluşturun." ma:contentTypeScope="" ma:versionID="c96d8f40ee5f96d69865a73e551bca5c">
  <xsd:schema xmlns:xsd="http://www.w3.org/2001/XMLSchema" xmlns:xs="http://www.w3.org/2001/XMLSchema" xmlns:p="http://schemas.microsoft.com/office/2006/metadata/properties" xmlns:ns2="485ff850-bc4e-4841-9f44-21a908f84cb6" targetNamespace="http://schemas.microsoft.com/office/2006/metadata/properties" ma:root="true" ma:fieldsID="1f4ab866eec541d355272f0ec10686e7" ns2:_="">
    <xsd:import namespace="485ff850-bc4e-4841-9f44-21a908f84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f850-bc4e-4841-9f44-21a908f84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18F3C-9B5B-47DB-B9B6-2A5B8FA8F954}"/>
</file>

<file path=customXml/itemProps2.xml><?xml version="1.0" encoding="utf-8"?>
<ds:datastoreItem xmlns:ds="http://schemas.openxmlformats.org/officeDocument/2006/customXml" ds:itemID="{633036FC-0B98-4A44-A3BC-4C9C4962A86B}"/>
</file>

<file path=customXml/itemProps3.xml><?xml version="1.0" encoding="utf-8"?>
<ds:datastoreItem xmlns:ds="http://schemas.openxmlformats.org/officeDocument/2006/customXml" ds:itemID="{B507FB1E-BF1A-4F98-A4BF-C88B8E3746A2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AYSUN BAŞ</dc:creator>
  <cp:lastModifiedBy>AYSUN BAŞ</cp:lastModifiedBy>
  <cp:revision>5</cp:revision>
  <dcterms:created xsi:type="dcterms:W3CDTF">2020-12-27T13:19:04Z</dcterms:created>
  <dcterms:modified xsi:type="dcterms:W3CDTF">2020-12-28T06:33:42Z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0x010100927B2236124E62419B54376F8DC5CED3</vt:lpwstr>
  </property>
</Properties>
</file>