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51287-C75E-42B2-BCA0-8A55A1586C6B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C104-E4BB-4FA3-BB8E-4B2BB61FC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36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C104-E4BB-4FA3-BB8E-4B2BB61FCEE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58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45E26-B522-427A-84CC-1612CED21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5B0BF46-5BE3-4C90-A92A-D8D24E3FF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DDFD32-4629-4214-9613-1C18E234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C59BE8-90A1-400A-9239-19732643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9BE95F-8D6C-4949-B50E-2D268CD4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7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04D32-EFCC-4E80-9675-D926F2B9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AA9E2B-AAB0-45A4-87E2-1D39BFE9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62243A-20F9-4135-AE94-21080D2D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171B14-4A95-43F8-A2E2-7E59E2E7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2E3117-93FD-4544-9CA6-2A4A1646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92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1D3983B-10CC-4B02-B624-9FD17E6E0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B619DB7-CEB9-4476-9D08-3133F47B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1DA97C-5FE9-4168-9EEE-0EE384F9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423EAD-401A-4AE8-9FFB-01E94060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078F3F-B63D-4CF8-8F69-0A34E1A7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9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D0A8A4-95F6-4BDC-9B8F-E9E85033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4222F9-E8C5-40F0-A5EF-E1DB912E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7D231F-C177-4974-BEA7-6E06B287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EA187E-8295-4325-86A7-84B3486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85A573-817B-4581-BE25-059F1BA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62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61FDEF-FBD2-4564-BBAF-10A71714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737166-BFCC-4243-B52B-5BB08FFF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A5C8A3-2519-4709-B786-D07B6249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C0BD2B-C894-4D5A-B6B7-B1C26D78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C2C32C-B547-4418-A391-266C70C4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3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1393E3-E8BC-4BF8-8F19-005D5C02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89FB26-79F0-41DE-89E2-C85BF5F34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BABC1D-672C-43F3-A69B-49B29BAF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DB2F10-3EF5-4D2B-AC69-79474BA0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5634B0-BD0A-41F6-B451-E1410709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BA5782-87C2-42A5-A3E4-FC37A37C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1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108F4A-BF83-485B-9280-0BE33BA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FC81CE-618D-4390-A294-DDF0C592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4B8D5A5-AAB5-48B5-BC81-665DFCB5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9BD4DB6-8581-499B-9282-5CA3FB27D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87FC917-571B-4E2C-B1CA-B89BC5312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BCA4A9-0E08-48CC-A00E-1D8A26F0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A67AF0-ED4D-4831-8274-2C39E84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E733090-D6EA-40A1-B571-40AC07C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15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0E4D1-92DF-4B49-8867-3D7D9791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50091B2-822F-4F2E-AABD-56B67C7D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D45FFE-6A94-48D9-A85B-98B7B326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6FB0050-63A5-44D8-87FE-D56DD0AC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275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557E7DE-AA00-4D68-984F-8327E029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AD1158D-62C9-4D00-B525-9F34038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DE2D83-8CCE-4DDD-84D3-DB8E0268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86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5C284-5CA8-4F7C-9570-082B14A7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ADDE53-413F-4930-975F-CF1C3654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C86AFD-5484-40BC-9080-DE5B63A7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0367CF-2FD4-4CE2-8F7A-201F1565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360147-2E32-4283-840F-66D47AF6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2ED5F0-3B74-47AF-A4FD-3462A9C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4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4EE72A-C34C-4A75-BDE9-F81C022B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B76A8E0-30BC-4E4C-B8B0-DD24F67A8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D2C0709-6F44-4AC5-BE94-02EDFD69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87813C-FECF-4E28-B54A-87E2E6E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295E9C-C8B5-49DF-A0CA-38BA6884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4B3F14-490D-430A-8855-5771CF77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E4A842D-5CB3-4877-AE13-96FF3B58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A179B0-DF46-44E7-90C0-96D0F47C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8AA556-88F4-4557-97AD-DFC3AB3B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A1D3-625E-48D4-AF6D-BA14BC57621C}" type="datetimeFigureOut">
              <a:rPr lang="tr-TR" smtClean="0"/>
              <a:t>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D45224-80D3-4DBC-842D-3D010839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248591-09D9-4744-BADC-33B1D132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5E30-DF4C-4384-B49C-848317C400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9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5256B9-B2D5-475B-B1E7-E2AC6A05D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tr-TR" sz="5200" dirty="0">
                <a:solidFill>
                  <a:schemeClr val="tx2"/>
                </a:solidFill>
              </a:rPr>
              <a:t>KARAR TEORİSİ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0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BC99FB9-0682-4FDC-96C3-6524EB0C6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03" y="721288"/>
            <a:ext cx="7751699" cy="54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B4863713-45F9-427C-97BA-730A875AB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1" y="1126600"/>
            <a:ext cx="969431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E5FDDDFD-2328-4DA6-A8E0-B67904F0E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"/>
          <a:stretch/>
        </p:blipFill>
        <p:spPr>
          <a:xfrm>
            <a:off x="2851241" y="2018071"/>
            <a:ext cx="6489517" cy="30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2585305-AA9A-4B31-AA00-149AC18D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28" y="643466"/>
            <a:ext cx="9427094" cy="54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E6E699A-2851-4023-AA0C-C3404BEB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14" y="1638001"/>
            <a:ext cx="9881372" cy="35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321FC3C-EFAB-4326-93D5-6AF71615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52" y="812241"/>
            <a:ext cx="9153894" cy="49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D711FD03-BEA8-40A9-885B-32F913B83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03" y="726440"/>
            <a:ext cx="8648192" cy="5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5251D19-F8FD-4CDB-95A1-F6A302A7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6" y="643466"/>
            <a:ext cx="6155320" cy="55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9B46BA25-63D0-466D-A37E-5148405FF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06" y="643466"/>
            <a:ext cx="9440056" cy="5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4F0302D5-B025-48C9-8546-B663BBC61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618705"/>
            <a:ext cx="9550766" cy="37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6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B5C2505-B929-46EB-AC54-B14821C1C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03"/>
          <a:stretch/>
        </p:blipFill>
        <p:spPr>
          <a:xfrm>
            <a:off x="2244468" y="962556"/>
            <a:ext cx="8319769" cy="46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0577CC4-80DF-4480-907F-F0B3DAF5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6" y="643466"/>
            <a:ext cx="7493754" cy="55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C6E0AABA-4780-4525-AB9E-FF3422B97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31" y="643466"/>
            <a:ext cx="7819957" cy="54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7B2236124E62419B54376F8DC5CED3" ma:contentTypeVersion="2" ma:contentTypeDescription="Yeni belge oluşturun." ma:contentTypeScope="" ma:versionID="c96d8f40ee5f96d69865a73e551bca5c">
  <xsd:schema xmlns:xsd="http://www.w3.org/2001/XMLSchema" xmlns:xs="http://www.w3.org/2001/XMLSchema" xmlns:p="http://schemas.microsoft.com/office/2006/metadata/properties" xmlns:ns2="485ff850-bc4e-4841-9f44-21a908f84cb6" targetNamespace="http://schemas.microsoft.com/office/2006/metadata/properties" ma:root="true" ma:fieldsID="1f4ab866eec541d355272f0ec10686e7" ns2:_="">
    <xsd:import namespace="485ff850-bc4e-4841-9f44-21a908f84c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f850-bc4e-4841-9f44-21a908f84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7FDB2E-8C11-49D2-AC4D-4BA5756E9DB7}"/>
</file>

<file path=customXml/itemProps2.xml><?xml version="1.0" encoding="utf-8"?>
<ds:datastoreItem xmlns:ds="http://schemas.openxmlformats.org/officeDocument/2006/customXml" ds:itemID="{2445C685-DC52-4D89-A788-CCDB25E6F670}"/>
</file>

<file path=customXml/itemProps3.xml><?xml version="1.0" encoding="utf-8"?>
<ds:datastoreItem xmlns:ds="http://schemas.openxmlformats.org/officeDocument/2006/customXml" ds:itemID="{630A244C-6A81-46D5-A427-A1D2211B4574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Geniş ekran</PresentationFormat>
  <Paragraphs>2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KARAR TEORİSİ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KARAR TEORİSİ</dc:title>
  <dc:creator>AYSUN BAŞ</dc:creator>
  <cp:lastModifiedBy>AYSUN BAŞ</cp:lastModifiedBy>
  <cp:revision>5</cp:revision>
  <dcterms:created xsi:type="dcterms:W3CDTF">2020-11-07T18:49:08Z</dcterms:created>
  <dcterms:modified xsi:type="dcterms:W3CDTF">2020-11-07T18:59:09Z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0x010100927B2236124E62419B54376F8DC5CED3</vt:lpwstr>
  </property>
</Properties>
</file>