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5"/>
  </p:sldMasterIdLst>
  <p:notesMasterIdLst>
    <p:notesMasterId r:id="rId22"/>
  </p:notesMasterIdLst>
  <p:handoutMasterIdLst>
    <p:handoutMasterId r:id="rId23"/>
  </p:handoutMasterIdLst>
  <p:sldIdLst>
    <p:sldId id="257" r:id="rId6"/>
    <p:sldId id="258" r:id="rId7"/>
    <p:sldId id="259" r:id="rId8"/>
    <p:sldId id="266" r:id="rId9"/>
    <p:sldId id="267" r:id="rId10"/>
    <p:sldId id="268" r:id="rId11"/>
    <p:sldId id="269" r:id="rId12"/>
    <p:sldId id="270" r:id="rId13"/>
    <p:sldId id="271" r:id="rId14"/>
    <p:sldId id="272" r:id="rId15"/>
    <p:sldId id="273" r:id="rId16"/>
    <p:sldId id="274" r:id="rId17"/>
    <p:sldId id="275" r:id="rId18"/>
    <p:sldId id="284" r:id="rId19"/>
    <p:sldId id="285" r:id="rId20"/>
    <p:sldId id="263" r:id="rId2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5E23"/>
    <a:srgbClr val="9DAC8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6" d="100"/>
          <a:sy n="86" d="100"/>
        </p:scale>
        <p:origin x="1382" y="58"/>
      </p:cViewPr>
      <p:guideLst>
        <p:guide orient="horz" pos="2160"/>
        <p:guide pos="2880"/>
      </p:guideLst>
    </p:cSldViewPr>
  </p:slideViewPr>
  <p:notesTextViewPr>
    <p:cViewPr>
      <p:scale>
        <a:sx n="1" d="1"/>
        <a:sy n="1" d="1"/>
      </p:scale>
      <p:origin x="0" y="0"/>
    </p:cViewPr>
  </p:notesTextViewPr>
  <p:notesViewPr>
    <p:cSldViewPr snapToGrid="0" showGuide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49AE6-9530-4382-B69B-98B315541137}" type="datetimeFigureOut">
              <a:rPr lang="tr-TR" smtClean="0"/>
              <a:pPr/>
              <a:t>6.05.2021</a:t>
            </a:fld>
            <a:endParaRPr lang="tr-TR"/>
          </a:p>
        </p:txBody>
      </p:sp>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041A24-48A3-442B-B757-5CE62D58407D}" type="slidenum">
              <a:rPr lang="tr-TR" smtClean="0"/>
              <a:pPr/>
              <a:t>‹#›</a:t>
            </a:fld>
            <a:endParaRPr lang="tr-TR"/>
          </a:p>
        </p:txBody>
      </p:sp>
    </p:spTree>
    <p:extLst>
      <p:ext uri="{BB962C8B-B14F-4D97-AF65-F5344CB8AC3E}">
        <p14:creationId xmlns:p14="http://schemas.microsoft.com/office/powerpoint/2010/main" val="1547175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E3326-967D-4615-B237-2FBC87BBACE6}" type="datetimeFigureOut">
              <a:rPr lang="tr-TR" smtClean="0"/>
              <a:pPr/>
              <a:t>6.05.2021</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C7D42-81FA-4105-AFFB-890702A6AE42}" type="slidenum">
              <a:rPr lang="tr-TR" smtClean="0"/>
              <a:pPr/>
              <a:t>‹#›</a:t>
            </a:fld>
            <a:endParaRPr lang="tr-TR"/>
          </a:p>
        </p:txBody>
      </p:sp>
    </p:spTree>
    <p:extLst>
      <p:ext uri="{BB962C8B-B14F-4D97-AF65-F5344CB8AC3E}">
        <p14:creationId xmlns:p14="http://schemas.microsoft.com/office/powerpoint/2010/main" val="2070361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Kapak">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9" name="TextBox 4"/>
          <p:cNvSpPr txBox="1">
            <a:spLocks/>
          </p:cNvSpPr>
          <p:nvPr userDrawn="1"/>
        </p:nvSpPr>
        <p:spPr>
          <a:xfrm>
            <a:off x="502386" y="2501029"/>
            <a:ext cx="8146333" cy="400110"/>
          </a:xfrm>
          <a:prstGeom prst="rect">
            <a:avLst/>
          </a:prstGeom>
          <a:noFill/>
        </p:spPr>
        <p:txBody>
          <a:bodyPr wrap="none" rtlCol="0">
            <a:normAutofit/>
          </a:bodyPr>
          <a:lstStyle/>
          <a:p>
            <a:pPr algn="ctr"/>
            <a:r>
              <a:rPr lang="tr-TR" sz="2000" b="1">
                <a:solidFill>
                  <a:srgbClr val="425E23"/>
                </a:solidFill>
                <a:latin typeface="Arial" panose="020B0604020202020204" pitchFamily="34" charset="0"/>
                <a:cs typeface="Arial" panose="020B0604020202020204" pitchFamily="34" charset="0"/>
              </a:rPr>
              <a:t>İSTANBUL ÜNİVERSİTESİ AÇIK VE UZAKTAN EĞİTİM FAKÜLTESİ</a:t>
            </a:r>
            <a:endParaRPr lang="en-US" sz="2000" b="1">
              <a:solidFill>
                <a:srgbClr val="425E23"/>
              </a:solidFill>
              <a:latin typeface="Arial" panose="020B0604020202020204" pitchFamily="34" charset="0"/>
              <a:cs typeface="Arial" panose="020B0604020202020204" pitchFamily="34" charset="0"/>
            </a:endParaRPr>
          </a:p>
        </p:txBody>
      </p:sp>
      <p:sp>
        <p:nvSpPr>
          <p:cNvPr id="11" name="Text Placeholder 10"/>
          <p:cNvSpPr>
            <a:spLocks noGrp="1"/>
          </p:cNvSpPr>
          <p:nvPr>
            <p:ph type="body" sz="quarter" idx="13" hasCustomPrompt="1"/>
          </p:nvPr>
        </p:nvSpPr>
        <p:spPr>
          <a:xfrm>
            <a:off x="614189" y="3030713"/>
            <a:ext cx="7958376" cy="676275"/>
          </a:xfrm>
        </p:spPr>
        <p:txBody>
          <a:bodyPr>
            <a:normAutofit/>
          </a:bodyPr>
          <a:lstStyle>
            <a:lvl1pPr algn="ctr">
              <a:buFontTx/>
              <a:buNone/>
              <a:defRPr lang="tr-TR" sz="2200" b="1" i="0" kern="1200" cap="all" baseline="0" dirty="0">
                <a:solidFill>
                  <a:srgbClr val="425E23"/>
                </a:solidFill>
                <a:latin typeface="Arial" panose="020B0604020202020204" pitchFamily="34" charset="0"/>
                <a:ea typeface="+mn-ea"/>
                <a:cs typeface="Arial" panose="020B0604020202020204" pitchFamily="34" charset="0"/>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pPr lvl="0"/>
            <a:r>
              <a:rPr lang="tr-TR" dirty="0"/>
              <a:t>PROGRAM ADI</a:t>
            </a:r>
          </a:p>
        </p:txBody>
      </p:sp>
      <p:sp>
        <p:nvSpPr>
          <p:cNvPr id="13" name="Text Placeholder 12"/>
          <p:cNvSpPr>
            <a:spLocks noGrp="1"/>
          </p:cNvSpPr>
          <p:nvPr>
            <p:ph type="body" sz="quarter" idx="14" hasCustomPrompt="1"/>
          </p:nvPr>
        </p:nvSpPr>
        <p:spPr>
          <a:xfrm>
            <a:off x="614188" y="3748246"/>
            <a:ext cx="7959600" cy="638175"/>
          </a:xfrm>
          <a:ln>
            <a:noFill/>
          </a:ln>
        </p:spPr>
        <p:txBody>
          <a:bodyPr vert="horz" lIns="91440" tIns="45720" rIns="91440" bIns="45720" rtlCol="0" anchor="ctr">
            <a:normAutofit/>
          </a:bodyPr>
          <a:lstStyle>
            <a:lvl1pPr>
              <a:defRPr lang="tr-TR" sz="2100" cap="all" baseline="0" dirty="0">
                <a:ln>
                  <a:noFill/>
                </a:ln>
                <a:solidFill>
                  <a:srgbClr val="425E23"/>
                </a:solidFill>
                <a:latin typeface="Arial" panose="020B0604020202020204" pitchFamily="34" charset="0"/>
                <a:cs typeface="Arial" panose="020B0604020202020204" pitchFamily="34" charset="0"/>
              </a:defRPr>
            </a:lvl1pPr>
          </a:lstStyle>
          <a:p>
            <a:pPr marR="0" lvl="0" fontAlgn="auto">
              <a:spcAft>
                <a:spcPts val="0"/>
              </a:spcAft>
              <a:buClrTx/>
              <a:buSzTx/>
              <a:tabLst/>
            </a:pPr>
            <a:r>
              <a:rPr lang="tr-TR" dirty="0"/>
              <a:t>DERS ADI</a:t>
            </a:r>
          </a:p>
        </p:txBody>
      </p:sp>
      <p:sp>
        <p:nvSpPr>
          <p:cNvPr id="14" name="Text Placeholder 12"/>
          <p:cNvSpPr>
            <a:spLocks noGrp="1"/>
          </p:cNvSpPr>
          <p:nvPr>
            <p:ph type="body" sz="quarter" idx="15" hasCustomPrompt="1"/>
          </p:nvPr>
        </p:nvSpPr>
        <p:spPr>
          <a:xfrm>
            <a:off x="614188" y="4423999"/>
            <a:ext cx="7959600" cy="638175"/>
          </a:xfrm>
        </p:spPr>
        <p:txBody>
          <a:bodyPr vert="horz" lIns="91440" tIns="45720" rIns="91440" bIns="45720" rtlCol="0" anchor="ctr">
            <a:normAutofit/>
          </a:bodyPr>
          <a:lstStyle>
            <a:lvl1pPr>
              <a:defRPr lang="tr-TR" sz="2100" cap="all" baseline="0" dirty="0">
                <a:solidFill>
                  <a:srgbClr val="425E23"/>
                </a:solidFill>
                <a:latin typeface="Arial" panose="020B0604020202020204" pitchFamily="34" charset="0"/>
                <a:cs typeface="Arial" panose="020B0604020202020204" pitchFamily="34" charset="0"/>
              </a:defRPr>
            </a:lvl1pPr>
          </a:lstStyle>
          <a:p>
            <a:pPr marR="0" lvl="0" fontAlgn="auto">
              <a:spcAft>
                <a:spcPts val="0"/>
              </a:spcAft>
              <a:buClrTx/>
              <a:buSzTx/>
              <a:tabLst/>
            </a:pPr>
            <a:r>
              <a:rPr lang="tr-TR" dirty="0"/>
              <a:t>Öğretim üyesi adı-soyadı</a:t>
            </a:r>
          </a:p>
        </p:txBody>
      </p:sp>
    </p:spTree>
    <p:extLst>
      <p:ext uri="{BB962C8B-B14F-4D97-AF65-F5344CB8AC3E}">
        <p14:creationId xmlns:p14="http://schemas.microsoft.com/office/powerpoint/2010/main" val="82019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çindekiler">
    <p:spTree>
      <p:nvGrpSpPr>
        <p:cNvPr id="1" name=""/>
        <p:cNvGrpSpPr/>
        <p:nvPr/>
      </p:nvGrpSpPr>
      <p:grpSpPr>
        <a:xfrm>
          <a:off x="0" y="0"/>
          <a:ext cx="0" cy="0"/>
          <a:chOff x="0" y="0"/>
          <a:chExt cx="0" cy="0"/>
        </a:xfrm>
      </p:grpSpPr>
      <p:pic>
        <p:nvPicPr>
          <p:cNvPr id="9" name="Picture 4" descr="Untitled-2-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2901" y="82550"/>
            <a:ext cx="1016000" cy="1016000"/>
          </a:xfrm>
          <a:prstGeom prst="rect">
            <a:avLst/>
          </a:prstGeom>
        </p:spPr>
      </p:pic>
      <p:sp>
        <p:nvSpPr>
          <p:cNvPr id="10" name="Rectangle 6"/>
          <p:cNvSpPr/>
          <p:nvPr userDrawn="1"/>
        </p:nvSpPr>
        <p:spPr>
          <a:xfrm>
            <a:off x="0" y="6809742"/>
            <a:ext cx="9144000" cy="45719"/>
          </a:xfrm>
          <a:prstGeom prst="rect">
            <a:avLst/>
          </a:prstGeom>
          <a:solidFill>
            <a:srgbClr val="435E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7"/>
          <p:cNvSpPr/>
          <p:nvPr userDrawn="1"/>
        </p:nvSpPr>
        <p:spPr>
          <a:xfrm>
            <a:off x="0" y="1579847"/>
            <a:ext cx="9144000" cy="45719"/>
          </a:xfrm>
          <a:prstGeom prst="rect">
            <a:avLst/>
          </a:prstGeom>
          <a:solidFill>
            <a:srgbClr val="F9D70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Unvan 15"/>
          <p:cNvSpPr>
            <a:spLocks noGrp="1"/>
          </p:cNvSpPr>
          <p:nvPr>
            <p:ph type="title" hasCustomPrompt="1"/>
          </p:nvPr>
        </p:nvSpPr>
        <p:spPr>
          <a:xfrm>
            <a:off x="389118" y="946945"/>
            <a:ext cx="7626002" cy="584775"/>
          </a:xfrm>
        </p:spPr>
        <p:txBody>
          <a:bodyPr wrap="square" anchor="b">
            <a:spAutoFit/>
          </a:bodyPr>
          <a:lstStyle>
            <a:lvl1pPr>
              <a:lnSpc>
                <a:spcPct val="100000"/>
              </a:lnSpc>
              <a:defRPr sz="3200">
                <a:solidFill>
                  <a:srgbClr val="435E23"/>
                </a:solidFill>
                <a:latin typeface="Arial" panose="020B0604020202020204" pitchFamily="34" charset="0"/>
                <a:cs typeface="Arial" panose="020B0604020202020204" pitchFamily="34" charset="0"/>
              </a:defRPr>
            </a:lvl1pPr>
          </a:lstStyle>
          <a:p>
            <a:r>
              <a:rPr lang="tr-TR" dirty="0"/>
              <a:t>Dersin Bölüm Başlığını Yazınız</a:t>
            </a:r>
          </a:p>
        </p:txBody>
      </p:sp>
      <p:sp>
        <p:nvSpPr>
          <p:cNvPr id="12" name="Content Placeholder 2"/>
          <p:cNvSpPr>
            <a:spLocks noGrp="1"/>
          </p:cNvSpPr>
          <p:nvPr>
            <p:ph sz="quarter" idx="10" hasCustomPrompt="1"/>
          </p:nvPr>
        </p:nvSpPr>
        <p:spPr>
          <a:xfrm>
            <a:off x="174691" y="1795382"/>
            <a:ext cx="8826434" cy="4513343"/>
          </a:xfrm>
        </p:spPr>
        <p:txBody>
          <a:bodyPr vert="horz" wrap="square" lIns="91440" tIns="45720" rIns="91440" bIns="45720" rtlCol="0" anchor="t" anchorCtr="0">
            <a:normAutofit/>
          </a:bodyPr>
          <a:lstStyle>
            <a:lvl1pPr algn="l">
              <a:buFont typeface="Arial" panose="020B0604020202020204" pitchFamily="34" charset="0"/>
              <a:buChar char="•"/>
              <a:defRPr lang="tr-TR" sz="2200" baseline="0" dirty="0">
                <a:solidFill>
                  <a:schemeClr val="tx1">
                    <a:lumMod val="65000"/>
                    <a:lumOff val="35000"/>
                  </a:schemeClr>
                </a:solidFill>
                <a:latin typeface="Arial" panose="020B0604020202020204" pitchFamily="34" charset="0"/>
                <a:cs typeface="Arial" panose="020B0604020202020204" pitchFamily="34" charset="0"/>
              </a:defRPr>
            </a:lvl1pPr>
          </a:lstStyle>
          <a:p>
            <a:pPr marL="342900" lvl="0" indent="-342900" algn="l">
              <a:lnSpc>
                <a:spcPct val="120000"/>
              </a:lnSpc>
            </a:pPr>
            <a:r>
              <a:rPr lang="tr-TR" dirty="0"/>
              <a:t>Konu başlığı</a:t>
            </a:r>
          </a:p>
          <a:p>
            <a:pPr marL="342900" lvl="0" indent="-342900" algn="l">
              <a:lnSpc>
                <a:spcPct val="120000"/>
              </a:lnSpc>
            </a:pPr>
            <a:r>
              <a:rPr lang="tr-TR" dirty="0"/>
              <a:t>Konu başlığı</a:t>
            </a:r>
          </a:p>
          <a:p>
            <a:pPr marL="342900" lvl="0" indent="-342900" algn="l">
              <a:lnSpc>
                <a:spcPct val="120000"/>
              </a:lnSpc>
            </a:pPr>
            <a:r>
              <a:rPr lang="tr-TR" dirty="0"/>
              <a:t>Konu başlığı</a:t>
            </a:r>
          </a:p>
          <a:p>
            <a:pPr marL="342900" lvl="0" indent="-342900" algn="l">
              <a:lnSpc>
                <a:spcPct val="120000"/>
              </a:lnSpc>
            </a:pPr>
            <a:r>
              <a:rPr lang="tr-TR" dirty="0"/>
              <a:t>Konu başlığı</a:t>
            </a:r>
          </a:p>
          <a:p>
            <a:pPr marL="342900" lvl="0" indent="-342900" algn="l">
              <a:lnSpc>
                <a:spcPct val="120000"/>
              </a:lnSpc>
            </a:pPr>
            <a:endParaRPr lang="tr-TR" dirty="0"/>
          </a:p>
        </p:txBody>
      </p:sp>
      <p:sp>
        <p:nvSpPr>
          <p:cNvPr id="14" name="Slide Number Placeholder 6"/>
          <p:cNvSpPr>
            <a:spLocks noGrp="1"/>
          </p:cNvSpPr>
          <p:nvPr>
            <p:ph type="sldNum" sz="quarter" idx="13"/>
          </p:nvPr>
        </p:nvSpPr>
        <p:spPr>
          <a:xfrm>
            <a:off x="8442542" y="6356351"/>
            <a:ext cx="711634" cy="365125"/>
          </a:xfrm>
          <a:prstGeom prst="rect">
            <a:avLst/>
          </a:prstGeom>
          <a:noFill/>
        </p:spPr>
        <p:txBody>
          <a:bodyPr/>
          <a:lstStyle>
            <a:lvl1pPr algn="l">
              <a:defRPr sz="1800">
                <a:solidFill>
                  <a:schemeClr val="tx1">
                    <a:lumMod val="65000"/>
                    <a:lumOff val="35000"/>
                  </a:schemeClr>
                </a:solidFill>
                <a:latin typeface="Arial" panose="020B0604020202020204" pitchFamily="34" charset="0"/>
                <a:cs typeface="Arial" panose="020B0604020202020204" pitchFamily="34" charset="0"/>
              </a:defRPr>
            </a:lvl1pPr>
          </a:lstStyle>
          <a:p>
            <a:fld id="{8E6AA186-9BDC-43F2-8CB7-BFB6CE2B9968}" type="slidenum">
              <a:rPr lang="tr-TR" smtClean="0"/>
              <a:pPr/>
              <a:t>‹#›</a:t>
            </a:fld>
            <a:endParaRPr lang="tr-TR"/>
          </a:p>
        </p:txBody>
      </p:sp>
      <p:cxnSp>
        <p:nvCxnSpPr>
          <p:cNvPr id="8" name="Straight Connector 7"/>
          <p:cNvCxnSpPr/>
          <p:nvPr userDrawn="1"/>
        </p:nvCxnSpPr>
        <p:spPr>
          <a:xfrm>
            <a:off x="0" y="6317747"/>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02983619"/>
      </p:ext>
    </p:extLst>
  </p:cSld>
  <p:clrMapOvr>
    <a:masterClrMapping/>
  </p:clrMapOvr>
  <p:extLst>
    <p:ext uri="{DCECCB84-F9BA-43D5-87BE-67443E8EF086}">
      <p15:sldGuideLst xmlns:p15="http://schemas.microsoft.com/office/powerpoint/2012/main">
        <p15:guide id="1" pos="90" userDrawn="1">
          <p15:clr>
            <a:srgbClr val="FBAE40"/>
          </p15:clr>
        </p15:guide>
        <p15:guide id="2" pos="567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şlik+Metin">
    <p:spTree>
      <p:nvGrpSpPr>
        <p:cNvPr id="1" name=""/>
        <p:cNvGrpSpPr/>
        <p:nvPr/>
      </p:nvGrpSpPr>
      <p:grpSpPr>
        <a:xfrm>
          <a:off x="0" y="0"/>
          <a:ext cx="0" cy="0"/>
          <a:chOff x="0" y="0"/>
          <a:chExt cx="0" cy="0"/>
        </a:xfrm>
      </p:grpSpPr>
      <p:pic>
        <p:nvPicPr>
          <p:cNvPr id="12" name="Picture 4" descr="Untitled-2-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2901" y="82550"/>
            <a:ext cx="1016000" cy="1016000"/>
          </a:xfrm>
          <a:prstGeom prst="rect">
            <a:avLst/>
          </a:prstGeom>
        </p:spPr>
      </p:pic>
      <p:sp>
        <p:nvSpPr>
          <p:cNvPr id="13" name="Rectangle 5"/>
          <p:cNvSpPr/>
          <p:nvPr userDrawn="1"/>
        </p:nvSpPr>
        <p:spPr>
          <a:xfrm>
            <a:off x="0" y="2"/>
            <a:ext cx="9144000" cy="45719"/>
          </a:xfrm>
          <a:prstGeom prst="rect">
            <a:avLst/>
          </a:prstGeom>
          <a:solidFill>
            <a:srgbClr val="F9D70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6"/>
          <p:cNvSpPr/>
          <p:nvPr userDrawn="1"/>
        </p:nvSpPr>
        <p:spPr>
          <a:xfrm>
            <a:off x="0" y="6809742"/>
            <a:ext cx="9144000" cy="45719"/>
          </a:xfrm>
          <a:prstGeom prst="rect">
            <a:avLst/>
          </a:prstGeom>
          <a:solidFill>
            <a:srgbClr val="435E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Slide Number Placeholder 6"/>
          <p:cNvSpPr>
            <a:spLocks noGrp="1"/>
          </p:cNvSpPr>
          <p:nvPr>
            <p:ph type="sldNum" sz="quarter" idx="13"/>
          </p:nvPr>
        </p:nvSpPr>
        <p:spPr>
          <a:xfrm>
            <a:off x="8442542" y="6356351"/>
            <a:ext cx="711634" cy="365125"/>
          </a:xfrm>
          <a:prstGeom prst="rect">
            <a:avLst/>
          </a:prstGeom>
          <a:noFill/>
        </p:spPr>
        <p:txBody>
          <a:bodyPr/>
          <a:lstStyle>
            <a:lvl1pPr algn="l">
              <a:defRPr sz="1800">
                <a:solidFill>
                  <a:schemeClr val="tx1">
                    <a:lumMod val="65000"/>
                    <a:lumOff val="35000"/>
                  </a:schemeClr>
                </a:solidFill>
                <a:latin typeface="Arial" panose="020B0604020202020204" pitchFamily="34" charset="0"/>
                <a:cs typeface="Arial" panose="020B0604020202020204" pitchFamily="34" charset="0"/>
              </a:defRPr>
            </a:lvl1pPr>
          </a:lstStyle>
          <a:p>
            <a:fld id="{8E6AA186-9BDC-43F2-8CB7-BFB6CE2B9968}" type="slidenum">
              <a:rPr lang="tr-TR" smtClean="0"/>
              <a:pPr/>
              <a:t>‹#›</a:t>
            </a:fld>
            <a:endParaRPr lang="tr-TR"/>
          </a:p>
        </p:txBody>
      </p:sp>
      <p:sp>
        <p:nvSpPr>
          <p:cNvPr id="10" name="Text Placeholder 2"/>
          <p:cNvSpPr>
            <a:spLocks noGrp="1"/>
          </p:cNvSpPr>
          <p:nvPr>
            <p:ph type="body" sz="quarter" idx="14" hasCustomPrompt="1"/>
          </p:nvPr>
        </p:nvSpPr>
        <p:spPr>
          <a:xfrm>
            <a:off x="180000" y="1136469"/>
            <a:ext cx="8805998" cy="5172257"/>
          </a:xfrm>
        </p:spPr>
        <p:txBody>
          <a:bodyPr vert="horz" lIns="91440" tIns="45720" rIns="91440" bIns="45720" rtlCol="0" anchor="t">
            <a:normAutofit/>
          </a:bodyPr>
          <a:lstStyle>
            <a:lvl1pPr marL="0" marR="0" indent="0" algn="l" defTabSz="914400" rtl="0" eaLnBrk="1" fontAlgn="auto" latinLnBrk="0" hangingPunct="1">
              <a:lnSpc>
                <a:spcPct val="100000"/>
              </a:lnSpc>
              <a:spcBef>
                <a:spcPts val="1000"/>
              </a:spcBef>
              <a:spcAft>
                <a:spcPts val="0"/>
              </a:spcAft>
              <a:buClrTx/>
              <a:buSzTx/>
              <a:buFontTx/>
              <a:buNone/>
              <a:tabLst/>
              <a:defRPr lang="tr-TR" sz="2200" baseline="0">
                <a:solidFill>
                  <a:schemeClr val="tx1">
                    <a:lumMod val="65000"/>
                    <a:lumOff val="35000"/>
                  </a:schemeClr>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50000"/>
              </a:lnSpc>
              <a:spcBef>
                <a:spcPts val="1000"/>
              </a:spcBef>
              <a:spcAft>
                <a:spcPts val="0"/>
              </a:spcAft>
              <a:buClrTx/>
              <a:buSzTx/>
              <a:buFontTx/>
              <a:buNone/>
              <a:tabLst/>
              <a:defRPr/>
            </a:pPr>
            <a:r>
              <a:rPr lang="tr-TR" dirty="0"/>
              <a:t>İçeriğiniz için bu alanı kullanabilirsiniz.</a:t>
            </a:r>
          </a:p>
          <a:p>
            <a:pPr marL="0" marR="0" lvl="0" indent="0" algn="l" defTabSz="914400" rtl="0" eaLnBrk="1" fontAlgn="auto" latinLnBrk="0" hangingPunct="1">
              <a:lnSpc>
                <a:spcPct val="150000"/>
              </a:lnSpc>
              <a:spcBef>
                <a:spcPts val="1000"/>
              </a:spcBef>
              <a:spcAft>
                <a:spcPts val="0"/>
              </a:spcAft>
              <a:buClrTx/>
              <a:buSzTx/>
              <a:buFontTx/>
              <a:buNone/>
              <a:tabLst/>
              <a:defRPr/>
            </a:pPr>
            <a:endParaRPr lang="tr-TR" dirty="0"/>
          </a:p>
        </p:txBody>
      </p:sp>
      <p:sp>
        <p:nvSpPr>
          <p:cNvPr id="5" name="Text Placeholder 4"/>
          <p:cNvSpPr>
            <a:spLocks noGrp="1" noChangeAspect="1"/>
          </p:cNvSpPr>
          <p:nvPr>
            <p:ph type="body" sz="quarter" idx="15" hasCustomPrompt="1"/>
          </p:nvPr>
        </p:nvSpPr>
        <p:spPr>
          <a:xfrm>
            <a:off x="179999" y="496800"/>
            <a:ext cx="7675200" cy="583200"/>
          </a:xfrm>
        </p:spPr>
        <p:txBody>
          <a:bodyPr anchor="b" anchorCtr="0">
            <a:spAutoFit/>
          </a:bodyPr>
          <a:lstStyle>
            <a:lvl1pPr algn="l">
              <a:lnSpc>
                <a:spcPct val="100000"/>
              </a:lnSpc>
              <a:defRPr sz="3200">
                <a:solidFill>
                  <a:srgbClr val="435E23"/>
                </a:solidFill>
                <a:latin typeface="Arial" panose="020B0604020202020204" pitchFamily="34" charset="0"/>
                <a:cs typeface="Arial" panose="020B0604020202020204" pitchFamily="34" charset="0"/>
              </a:defRPr>
            </a:lvl1pPr>
          </a:lstStyle>
          <a:p>
            <a:pPr lvl="0"/>
            <a:r>
              <a:rPr lang="tr-TR" dirty="0"/>
              <a:t>Başlık</a:t>
            </a:r>
          </a:p>
        </p:txBody>
      </p:sp>
      <p:cxnSp>
        <p:nvCxnSpPr>
          <p:cNvPr id="9" name="Straight Connector 8"/>
          <p:cNvCxnSpPr/>
          <p:nvPr userDrawn="1"/>
        </p:nvCxnSpPr>
        <p:spPr>
          <a:xfrm>
            <a:off x="0" y="1080000"/>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cxnSp>
        <p:nvCxnSpPr>
          <p:cNvPr id="11" name="Straight Connector 10"/>
          <p:cNvCxnSpPr/>
          <p:nvPr userDrawn="1"/>
        </p:nvCxnSpPr>
        <p:spPr>
          <a:xfrm>
            <a:off x="0" y="6317747"/>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7827747"/>
      </p:ext>
    </p:extLst>
  </p:cSld>
  <p:clrMapOvr>
    <a:masterClrMapping/>
  </p:clrMapOvr>
  <p:extLst>
    <p:ext uri="{DCECCB84-F9BA-43D5-87BE-67443E8EF086}">
      <p15:sldGuideLst xmlns:p15="http://schemas.microsoft.com/office/powerpoint/2012/main">
        <p15:guide id="1" pos="5670">
          <p15:clr>
            <a:srgbClr val="FBAE40"/>
          </p15:clr>
        </p15:guide>
        <p15:guide id="4" pos="9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Başlık+Alt Başlık+Metin">
    <p:spTree>
      <p:nvGrpSpPr>
        <p:cNvPr id="1" name=""/>
        <p:cNvGrpSpPr/>
        <p:nvPr/>
      </p:nvGrpSpPr>
      <p:grpSpPr>
        <a:xfrm>
          <a:off x="0" y="0"/>
          <a:ext cx="0" cy="0"/>
          <a:chOff x="0" y="0"/>
          <a:chExt cx="0" cy="0"/>
        </a:xfrm>
      </p:grpSpPr>
      <p:pic>
        <p:nvPicPr>
          <p:cNvPr id="12" name="Picture 4" descr="Untitled-2-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2901" y="82550"/>
            <a:ext cx="1016000" cy="1016000"/>
          </a:xfrm>
          <a:prstGeom prst="rect">
            <a:avLst/>
          </a:prstGeom>
        </p:spPr>
      </p:pic>
      <p:sp>
        <p:nvSpPr>
          <p:cNvPr id="13" name="Rectangle 5"/>
          <p:cNvSpPr/>
          <p:nvPr userDrawn="1"/>
        </p:nvSpPr>
        <p:spPr>
          <a:xfrm>
            <a:off x="0" y="2"/>
            <a:ext cx="9144000" cy="45719"/>
          </a:xfrm>
          <a:prstGeom prst="rect">
            <a:avLst/>
          </a:prstGeom>
          <a:solidFill>
            <a:srgbClr val="F9D70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6"/>
          <p:cNvSpPr/>
          <p:nvPr userDrawn="1"/>
        </p:nvSpPr>
        <p:spPr>
          <a:xfrm>
            <a:off x="0" y="6809742"/>
            <a:ext cx="9144000" cy="45719"/>
          </a:xfrm>
          <a:prstGeom prst="rect">
            <a:avLst/>
          </a:prstGeom>
          <a:solidFill>
            <a:srgbClr val="435E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sz="quarter" idx="14" hasCustomPrompt="1"/>
          </p:nvPr>
        </p:nvSpPr>
        <p:spPr>
          <a:xfrm>
            <a:off x="180000" y="1701400"/>
            <a:ext cx="8805998" cy="4607325"/>
          </a:xfrm>
        </p:spPr>
        <p:txBody>
          <a:bodyPr vert="horz" lIns="91440" tIns="45720" rIns="91440" bIns="45720" rtlCol="0" anchor="t">
            <a:normAutofit/>
          </a:bodyPr>
          <a:lstStyle>
            <a:lvl1pPr marL="0" marR="0" indent="0" algn="l" defTabSz="914400" rtl="0" eaLnBrk="1" fontAlgn="auto" latinLnBrk="0" hangingPunct="1">
              <a:lnSpc>
                <a:spcPct val="100000"/>
              </a:lnSpc>
              <a:spcBef>
                <a:spcPts val="1000"/>
              </a:spcBef>
              <a:spcAft>
                <a:spcPts val="0"/>
              </a:spcAft>
              <a:buClrTx/>
              <a:buSzTx/>
              <a:buFontTx/>
              <a:buNone/>
              <a:tabLst/>
              <a:defRPr lang="tr-TR" sz="2200" baseline="0" dirty="0">
                <a:solidFill>
                  <a:schemeClr val="tx1">
                    <a:lumMod val="65000"/>
                    <a:lumOff val="35000"/>
                  </a:schemeClr>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50000"/>
              </a:lnSpc>
              <a:spcBef>
                <a:spcPts val="1000"/>
              </a:spcBef>
              <a:spcAft>
                <a:spcPts val="0"/>
              </a:spcAft>
              <a:buClrTx/>
              <a:buSzTx/>
              <a:buFontTx/>
              <a:buNone/>
              <a:tabLst/>
              <a:defRPr/>
            </a:pPr>
            <a:r>
              <a:rPr lang="tr-TR" dirty="0"/>
              <a:t>İçeriğiniz için bu alanı kullanabilirsiniz.</a:t>
            </a:r>
          </a:p>
        </p:txBody>
      </p:sp>
      <p:sp>
        <p:nvSpPr>
          <p:cNvPr id="9" name="Slide Number Placeholder 6"/>
          <p:cNvSpPr>
            <a:spLocks noGrp="1"/>
          </p:cNvSpPr>
          <p:nvPr>
            <p:ph type="sldNum" sz="quarter" idx="13"/>
          </p:nvPr>
        </p:nvSpPr>
        <p:spPr>
          <a:xfrm>
            <a:off x="8442542" y="6395540"/>
            <a:ext cx="711634" cy="365125"/>
          </a:xfrm>
          <a:prstGeom prst="rect">
            <a:avLst/>
          </a:prstGeom>
          <a:noFill/>
        </p:spPr>
        <p:txBody>
          <a:bodyPr/>
          <a:lstStyle>
            <a:lvl1pPr algn="l">
              <a:defRPr sz="1800">
                <a:solidFill>
                  <a:schemeClr val="tx1">
                    <a:lumMod val="65000"/>
                    <a:lumOff val="35000"/>
                  </a:schemeClr>
                </a:solidFill>
                <a:latin typeface="Arial" panose="020B0604020202020204" pitchFamily="34" charset="0"/>
                <a:cs typeface="Arial" panose="020B0604020202020204" pitchFamily="34" charset="0"/>
              </a:defRPr>
            </a:lvl1pPr>
          </a:lstStyle>
          <a:p>
            <a:fld id="{8E6AA186-9BDC-43F2-8CB7-BFB6CE2B9968}" type="slidenum">
              <a:rPr lang="tr-TR" smtClean="0"/>
              <a:pPr/>
              <a:t>‹#›</a:t>
            </a:fld>
            <a:endParaRPr lang="tr-TR"/>
          </a:p>
        </p:txBody>
      </p:sp>
      <p:sp>
        <p:nvSpPr>
          <p:cNvPr id="10" name="Title 1"/>
          <p:cNvSpPr>
            <a:spLocks noGrp="1" noChangeAspect="1"/>
          </p:cNvSpPr>
          <p:nvPr>
            <p:ph type="title" hasCustomPrompt="1"/>
          </p:nvPr>
        </p:nvSpPr>
        <p:spPr>
          <a:xfrm>
            <a:off x="180000" y="1090800"/>
            <a:ext cx="7674664" cy="526642"/>
          </a:xfrm>
        </p:spPr>
        <p:txBody>
          <a:bodyPr wrap="square">
            <a:spAutoFit/>
          </a:bodyPr>
          <a:lstStyle>
            <a:lvl1pPr algn="l">
              <a:defRPr sz="2400">
                <a:solidFill>
                  <a:srgbClr val="435E23"/>
                </a:solidFill>
              </a:defRPr>
            </a:lvl1pPr>
          </a:lstStyle>
          <a:p>
            <a:pPr>
              <a:lnSpc>
                <a:spcPct val="120000"/>
              </a:lnSpc>
            </a:pPr>
            <a:r>
              <a:rPr lang="tr-TR" sz="2400" dirty="0">
                <a:solidFill>
                  <a:srgbClr val="435E23"/>
                </a:solidFill>
              </a:rPr>
              <a:t>1.1 Alt Başlık</a:t>
            </a:r>
          </a:p>
        </p:txBody>
      </p:sp>
      <p:sp>
        <p:nvSpPr>
          <p:cNvPr id="7" name="Text Placeholder 6"/>
          <p:cNvSpPr>
            <a:spLocks noGrp="1" noChangeAspect="1"/>
          </p:cNvSpPr>
          <p:nvPr>
            <p:ph type="body" sz="quarter" idx="15" hasCustomPrompt="1"/>
          </p:nvPr>
        </p:nvSpPr>
        <p:spPr>
          <a:xfrm>
            <a:off x="180000" y="498331"/>
            <a:ext cx="7674664" cy="584775"/>
          </a:xfrm>
        </p:spPr>
        <p:txBody>
          <a:bodyPr anchor="b"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3200">
                <a:solidFill>
                  <a:srgbClr val="435E23"/>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tr-TR" dirty="0"/>
              <a:t>Başlık</a:t>
            </a:r>
          </a:p>
        </p:txBody>
      </p:sp>
      <p:cxnSp>
        <p:nvCxnSpPr>
          <p:cNvPr id="11" name="Straight Connector 10"/>
          <p:cNvCxnSpPr/>
          <p:nvPr userDrawn="1"/>
        </p:nvCxnSpPr>
        <p:spPr>
          <a:xfrm>
            <a:off x="0" y="1080000"/>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userDrawn="1"/>
        </p:nvCxnSpPr>
        <p:spPr>
          <a:xfrm>
            <a:off x="0" y="6317747"/>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096001"/>
      </p:ext>
    </p:extLst>
  </p:cSld>
  <p:clrMapOvr>
    <a:masterClrMapping/>
  </p:clrMapOvr>
  <p:extLst>
    <p:ext uri="{DCECCB84-F9BA-43D5-87BE-67443E8EF086}">
      <p15:sldGuideLst xmlns:p15="http://schemas.microsoft.com/office/powerpoint/2012/main">
        <p15:guide id="2" pos="5670" userDrawn="1">
          <p15:clr>
            <a:srgbClr val="FBAE40"/>
          </p15:clr>
        </p15:guide>
        <p15:guide id="5" pos="9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şlık + Dik Resim + Metin">
    <p:spTree>
      <p:nvGrpSpPr>
        <p:cNvPr id="1" name=""/>
        <p:cNvGrpSpPr/>
        <p:nvPr/>
      </p:nvGrpSpPr>
      <p:grpSpPr>
        <a:xfrm>
          <a:off x="0" y="0"/>
          <a:ext cx="0" cy="0"/>
          <a:chOff x="0" y="0"/>
          <a:chExt cx="0" cy="0"/>
        </a:xfrm>
      </p:grpSpPr>
      <p:pic>
        <p:nvPicPr>
          <p:cNvPr id="12" name="Picture 4" descr="Untitled-2-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2901" y="82550"/>
            <a:ext cx="1016000" cy="1016000"/>
          </a:xfrm>
          <a:prstGeom prst="rect">
            <a:avLst/>
          </a:prstGeom>
        </p:spPr>
      </p:pic>
      <p:sp>
        <p:nvSpPr>
          <p:cNvPr id="13" name="Rectangle 5"/>
          <p:cNvSpPr/>
          <p:nvPr userDrawn="1"/>
        </p:nvSpPr>
        <p:spPr>
          <a:xfrm>
            <a:off x="0" y="2"/>
            <a:ext cx="9144000" cy="45719"/>
          </a:xfrm>
          <a:prstGeom prst="rect">
            <a:avLst/>
          </a:prstGeom>
          <a:solidFill>
            <a:srgbClr val="F9D70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6"/>
          <p:cNvSpPr/>
          <p:nvPr userDrawn="1"/>
        </p:nvSpPr>
        <p:spPr>
          <a:xfrm>
            <a:off x="0" y="6809742"/>
            <a:ext cx="9144000" cy="45719"/>
          </a:xfrm>
          <a:prstGeom prst="rect">
            <a:avLst/>
          </a:prstGeom>
          <a:solidFill>
            <a:srgbClr val="435E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Text Placeholder 2"/>
          <p:cNvSpPr>
            <a:spLocks noGrp="1"/>
          </p:cNvSpPr>
          <p:nvPr>
            <p:ph type="body" sz="quarter" idx="10" hasCustomPrompt="1"/>
          </p:nvPr>
        </p:nvSpPr>
        <p:spPr>
          <a:xfrm>
            <a:off x="5316584" y="1090800"/>
            <a:ext cx="3660178" cy="5105034"/>
          </a:xfrm>
          <a:noFill/>
        </p:spPr>
        <p:txBody>
          <a:bodyPr anchor="t">
            <a:normAutofit/>
          </a:bodyPr>
          <a:lstStyle>
            <a:lvl1pPr algn="l">
              <a:buFontTx/>
              <a:buNone/>
              <a:defRPr sz="2100" baseline="0">
                <a:solidFill>
                  <a:schemeClr val="tx1">
                    <a:lumMod val="65000"/>
                    <a:lumOff val="35000"/>
                  </a:schemeClr>
                </a:solidFill>
                <a:latin typeface="Arial" panose="020B0604020202020204" pitchFamily="34" charset="0"/>
                <a:cs typeface="Arial" panose="020B0604020202020204" pitchFamily="34" charset="0"/>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tr-TR" dirty="0"/>
              <a:t>İçeriğiniz için bu alanı yazabilirsiniz.</a:t>
            </a:r>
          </a:p>
        </p:txBody>
      </p:sp>
      <p:sp>
        <p:nvSpPr>
          <p:cNvPr id="3" name="Picture Placeholder 2"/>
          <p:cNvSpPr>
            <a:spLocks noGrp="1" noChangeAspect="1"/>
          </p:cNvSpPr>
          <p:nvPr>
            <p:ph type="pic" sz="quarter" idx="14" hasCustomPrompt="1"/>
          </p:nvPr>
        </p:nvSpPr>
        <p:spPr>
          <a:xfrm>
            <a:off x="179388" y="1090800"/>
            <a:ext cx="4927600" cy="4640544"/>
          </a:xfrm>
        </p:spPr>
        <p:txBody>
          <a:bodyPr/>
          <a:lstStyle>
            <a:lvl1pPr>
              <a:defRPr/>
            </a:lvl1pPr>
          </a:lstStyle>
          <a:p>
            <a:r>
              <a:rPr lang="tr-TR"/>
              <a:t>Görsel</a:t>
            </a:r>
          </a:p>
        </p:txBody>
      </p:sp>
      <p:sp>
        <p:nvSpPr>
          <p:cNvPr id="15" name="Text Placeholder 4"/>
          <p:cNvSpPr>
            <a:spLocks noGrp="1"/>
          </p:cNvSpPr>
          <p:nvPr>
            <p:ph type="body" sz="quarter" idx="15" hasCustomPrompt="1"/>
          </p:nvPr>
        </p:nvSpPr>
        <p:spPr>
          <a:xfrm>
            <a:off x="179387" y="5756564"/>
            <a:ext cx="4925101" cy="480586"/>
          </a:xfrm>
          <a:noFill/>
        </p:spPr>
        <p:txBody>
          <a:bodyPr>
            <a:noAutofit/>
          </a:bodyPr>
          <a:lstStyle>
            <a:lvl1pPr algn="l">
              <a:buFontTx/>
              <a:buNone/>
              <a:defRPr sz="1800" baseline="0">
                <a:solidFill>
                  <a:schemeClr val="bg2">
                    <a:lumMod val="50000"/>
                  </a:schemeClr>
                </a:solidFill>
                <a:latin typeface="Arial" panose="020B0604020202020204" pitchFamily="34" charset="0"/>
                <a:cs typeface="Arial" panose="020B0604020202020204" pitchFamily="34" charset="0"/>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tr-TR" sz="2200" dirty="0">
                <a:latin typeface="Arial" panose="020B0604020202020204" pitchFamily="34" charset="0"/>
                <a:cs typeface="Arial" panose="020B0604020202020204" pitchFamily="34" charset="0"/>
              </a:rPr>
              <a:t>Görselin etiket bilgisini yazınız.</a:t>
            </a:r>
            <a:endParaRPr lang="tr-TR" dirty="0"/>
          </a:p>
        </p:txBody>
      </p:sp>
      <p:sp>
        <p:nvSpPr>
          <p:cNvPr id="18" name="Slide Number Placeholder 6"/>
          <p:cNvSpPr>
            <a:spLocks noGrp="1"/>
          </p:cNvSpPr>
          <p:nvPr>
            <p:ph type="sldNum" sz="quarter" idx="13"/>
          </p:nvPr>
        </p:nvSpPr>
        <p:spPr>
          <a:xfrm>
            <a:off x="8442542" y="6395540"/>
            <a:ext cx="711634" cy="365125"/>
          </a:xfrm>
          <a:prstGeom prst="rect">
            <a:avLst/>
          </a:prstGeom>
          <a:noFill/>
        </p:spPr>
        <p:txBody>
          <a:bodyPr/>
          <a:lstStyle>
            <a:lvl1pPr algn="l">
              <a:defRPr sz="1800">
                <a:solidFill>
                  <a:schemeClr val="tx1">
                    <a:lumMod val="65000"/>
                    <a:lumOff val="35000"/>
                  </a:schemeClr>
                </a:solidFill>
                <a:latin typeface="Arial" panose="020B0604020202020204" pitchFamily="34" charset="0"/>
                <a:cs typeface="Arial" panose="020B0604020202020204" pitchFamily="34" charset="0"/>
              </a:defRPr>
            </a:lvl1pPr>
          </a:lstStyle>
          <a:p>
            <a:fld id="{8E6AA186-9BDC-43F2-8CB7-BFB6CE2B9968}" type="slidenum">
              <a:rPr lang="tr-TR" smtClean="0"/>
              <a:pPr/>
              <a:t>‹#›</a:t>
            </a:fld>
            <a:endParaRPr lang="tr-TR"/>
          </a:p>
        </p:txBody>
      </p:sp>
      <p:sp>
        <p:nvSpPr>
          <p:cNvPr id="6" name="Text Placeholder 5"/>
          <p:cNvSpPr>
            <a:spLocks noGrp="1" noChangeAspect="1"/>
          </p:cNvSpPr>
          <p:nvPr>
            <p:ph type="body" sz="quarter" idx="16" hasCustomPrompt="1"/>
          </p:nvPr>
        </p:nvSpPr>
        <p:spPr>
          <a:xfrm>
            <a:off x="180000" y="496800"/>
            <a:ext cx="7675200" cy="584775"/>
          </a:xfrm>
        </p:spPr>
        <p:txBody>
          <a:bodyPr anchor="b" anchorCtr="0">
            <a:spAutoFit/>
          </a:bodyPr>
          <a:lstStyle>
            <a:lvl1pPr algn="l">
              <a:lnSpc>
                <a:spcPct val="100000"/>
              </a:lnSpc>
              <a:defRPr sz="3200">
                <a:solidFill>
                  <a:srgbClr val="435E23"/>
                </a:solidFill>
                <a:latin typeface="Arial" panose="020B0604020202020204" pitchFamily="34" charset="0"/>
                <a:cs typeface="Arial" panose="020B0604020202020204" pitchFamily="34" charset="0"/>
              </a:defRPr>
            </a:lvl1pPr>
          </a:lstStyle>
          <a:p>
            <a:pPr lvl="0"/>
            <a:r>
              <a:rPr lang="tr-TR" dirty="0"/>
              <a:t>Başlık</a:t>
            </a:r>
          </a:p>
        </p:txBody>
      </p:sp>
      <p:cxnSp>
        <p:nvCxnSpPr>
          <p:cNvPr id="10" name="Straight Connector 9"/>
          <p:cNvCxnSpPr/>
          <p:nvPr userDrawn="1"/>
        </p:nvCxnSpPr>
        <p:spPr>
          <a:xfrm>
            <a:off x="0" y="1080000"/>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cxnSp>
        <p:nvCxnSpPr>
          <p:cNvPr id="11" name="Straight Connector 10"/>
          <p:cNvCxnSpPr/>
          <p:nvPr userDrawn="1"/>
        </p:nvCxnSpPr>
        <p:spPr>
          <a:xfrm>
            <a:off x="0" y="6317747"/>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22806835"/>
      </p:ext>
    </p:extLst>
  </p:cSld>
  <p:clrMapOvr>
    <a:masterClrMapping/>
  </p:clrMapOvr>
  <p:extLst>
    <p:ext uri="{DCECCB84-F9BA-43D5-87BE-67443E8EF086}">
      <p15:sldGuideLst xmlns:p15="http://schemas.microsoft.com/office/powerpoint/2012/main">
        <p15:guide id="1" pos="90" userDrawn="1">
          <p15:clr>
            <a:srgbClr val="FBAE40"/>
          </p15:clr>
        </p15:guide>
        <p15:guide id="2" pos="56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Başlık + Resim">
    <p:spTree>
      <p:nvGrpSpPr>
        <p:cNvPr id="1" name=""/>
        <p:cNvGrpSpPr/>
        <p:nvPr/>
      </p:nvGrpSpPr>
      <p:grpSpPr>
        <a:xfrm>
          <a:off x="0" y="0"/>
          <a:ext cx="0" cy="0"/>
          <a:chOff x="0" y="0"/>
          <a:chExt cx="0" cy="0"/>
        </a:xfrm>
      </p:grpSpPr>
      <p:pic>
        <p:nvPicPr>
          <p:cNvPr id="12" name="Picture 4" descr="Untitled-2-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2901" y="82550"/>
            <a:ext cx="1016000" cy="1016000"/>
          </a:xfrm>
          <a:prstGeom prst="rect">
            <a:avLst/>
          </a:prstGeom>
        </p:spPr>
      </p:pic>
      <p:sp>
        <p:nvSpPr>
          <p:cNvPr id="13" name="Rectangle 5"/>
          <p:cNvSpPr/>
          <p:nvPr userDrawn="1"/>
        </p:nvSpPr>
        <p:spPr>
          <a:xfrm>
            <a:off x="0" y="2"/>
            <a:ext cx="9144000" cy="45719"/>
          </a:xfrm>
          <a:prstGeom prst="rect">
            <a:avLst/>
          </a:prstGeom>
          <a:solidFill>
            <a:srgbClr val="F9D70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6"/>
          <p:cNvSpPr/>
          <p:nvPr userDrawn="1"/>
        </p:nvSpPr>
        <p:spPr>
          <a:xfrm>
            <a:off x="0" y="6809742"/>
            <a:ext cx="9144000" cy="45719"/>
          </a:xfrm>
          <a:prstGeom prst="rect">
            <a:avLst/>
          </a:prstGeom>
          <a:solidFill>
            <a:srgbClr val="435E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sz="quarter" idx="14"/>
          </p:nvPr>
        </p:nvSpPr>
        <p:spPr>
          <a:xfrm>
            <a:off x="179387" y="1090800"/>
            <a:ext cx="8821737" cy="4619771"/>
          </a:xfrm>
        </p:spPr>
        <p:txBody>
          <a:bodyPr/>
          <a:lstStyle/>
          <a:p>
            <a:endParaRPr lang="tr-TR"/>
          </a:p>
        </p:txBody>
      </p:sp>
      <p:sp>
        <p:nvSpPr>
          <p:cNvPr id="5" name="Text Placeholder 4"/>
          <p:cNvSpPr>
            <a:spLocks noGrp="1"/>
          </p:cNvSpPr>
          <p:nvPr>
            <p:ph type="body" sz="quarter" idx="15" hasCustomPrompt="1"/>
          </p:nvPr>
        </p:nvSpPr>
        <p:spPr>
          <a:xfrm>
            <a:off x="179387" y="5756564"/>
            <a:ext cx="8821738" cy="480586"/>
          </a:xfrm>
          <a:noFill/>
        </p:spPr>
        <p:txBody>
          <a:bodyPr>
            <a:noAutofit/>
          </a:bodyPr>
          <a:lstStyle>
            <a:lvl1pPr algn="l">
              <a:buFontTx/>
              <a:buNone/>
              <a:defRPr sz="1800" baseline="0">
                <a:solidFill>
                  <a:schemeClr val="bg2">
                    <a:lumMod val="50000"/>
                  </a:schemeClr>
                </a:solidFill>
                <a:latin typeface="Arial" panose="020B0604020202020204" pitchFamily="34" charset="0"/>
                <a:cs typeface="Arial" panose="020B0604020202020204" pitchFamily="34" charset="0"/>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tr-TR" sz="2200" dirty="0">
                <a:latin typeface="Arial" panose="020B0604020202020204" pitchFamily="34" charset="0"/>
                <a:cs typeface="Arial" panose="020B0604020202020204" pitchFamily="34" charset="0"/>
              </a:rPr>
              <a:t>Görselin etiket bilgisini yazınız.</a:t>
            </a:r>
            <a:endParaRPr lang="tr-TR" dirty="0"/>
          </a:p>
        </p:txBody>
      </p:sp>
      <p:sp>
        <p:nvSpPr>
          <p:cNvPr id="9" name="Slide Number Placeholder 6"/>
          <p:cNvSpPr>
            <a:spLocks noGrp="1"/>
          </p:cNvSpPr>
          <p:nvPr>
            <p:ph type="sldNum" sz="quarter" idx="13"/>
          </p:nvPr>
        </p:nvSpPr>
        <p:spPr>
          <a:xfrm>
            <a:off x="8442542" y="6395540"/>
            <a:ext cx="711634" cy="365125"/>
          </a:xfrm>
          <a:prstGeom prst="rect">
            <a:avLst/>
          </a:prstGeom>
          <a:noFill/>
        </p:spPr>
        <p:txBody>
          <a:bodyPr/>
          <a:lstStyle>
            <a:lvl1pPr algn="l">
              <a:defRPr sz="1800">
                <a:solidFill>
                  <a:schemeClr val="tx1">
                    <a:lumMod val="65000"/>
                    <a:lumOff val="35000"/>
                  </a:schemeClr>
                </a:solidFill>
                <a:latin typeface="Arial" panose="020B0604020202020204" pitchFamily="34" charset="0"/>
                <a:cs typeface="Arial" panose="020B0604020202020204" pitchFamily="34" charset="0"/>
              </a:defRPr>
            </a:lvl1pPr>
          </a:lstStyle>
          <a:p>
            <a:fld id="{8E6AA186-9BDC-43F2-8CB7-BFB6CE2B9968}" type="slidenum">
              <a:rPr lang="tr-TR" smtClean="0"/>
              <a:pPr/>
              <a:t>‹#›</a:t>
            </a:fld>
            <a:endParaRPr lang="tr-TR"/>
          </a:p>
        </p:txBody>
      </p:sp>
      <p:sp>
        <p:nvSpPr>
          <p:cNvPr id="4" name="Text Placeholder 3"/>
          <p:cNvSpPr>
            <a:spLocks noGrp="1" noChangeAspect="1"/>
          </p:cNvSpPr>
          <p:nvPr>
            <p:ph type="body" sz="quarter" idx="16" hasCustomPrompt="1"/>
          </p:nvPr>
        </p:nvSpPr>
        <p:spPr>
          <a:xfrm>
            <a:off x="180000" y="496800"/>
            <a:ext cx="7675200" cy="583200"/>
          </a:xfrm>
        </p:spPr>
        <p:txBody>
          <a:bodyPr anchor="b" anchorCtr="0">
            <a:spAutoFit/>
          </a:bodyPr>
          <a:lstStyle>
            <a:lvl1pPr algn="l">
              <a:lnSpc>
                <a:spcPct val="100000"/>
              </a:lnSpc>
              <a:defRPr sz="3200">
                <a:solidFill>
                  <a:srgbClr val="435E23"/>
                </a:solidFill>
                <a:latin typeface="Arial" panose="020B0604020202020204" pitchFamily="34" charset="0"/>
                <a:cs typeface="Arial" panose="020B0604020202020204" pitchFamily="34" charset="0"/>
              </a:defRPr>
            </a:lvl1pPr>
          </a:lstStyle>
          <a:p>
            <a:pPr lvl="0"/>
            <a:r>
              <a:rPr lang="tr-TR" dirty="0"/>
              <a:t>Başlık</a:t>
            </a:r>
          </a:p>
        </p:txBody>
      </p:sp>
      <p:cxnSp>
        <p:nvCxnSpPr>
          <p:cNvPr id="10" name="Straight Connector 9"/>
          <p:cNvCxnSpPr/>
          <p:nvPr userDrawn="1"/>
        </p:nvCxnSpPr>
        <p:spPr>
          <a:xfrm>
            <a:off x="0" y="1080000"/>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cxnSp>
        <p:nvCxnSpPr>
          <p:cNvPr id="11" name="Straight Connector 10"/>
          <p:cNvCxnSpPr/>
          <p:nvPr userDrawn="1"/>
        </p:nvCxnSpPr>
        <p:spPr>
          <a:xfrm>
            <a:off x="0" y="6317747"/>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63323628"/>
      </p:ext>
    </p:extLst>
  </p:cSld>
  <p:clrMapOvr>
    <a:masterClrMapping/>
  </p:clrMapOvr>
  <p:extLst>
    <p:ext uri="{DCECCB84-F9BA-43D5-87BE-67443E8EF086}">
      <p15:sldGuideLst xmlns:p15="http://schemas.microsoft.com/office/powerpoint/2012/main">
        <p15:guide id="1" pos="90" userDrawn="1">
          <p15:clr>
            <a:srgbClr val="FBAE40"/>
          </p15:clr>
        </p15:guide>
        <p15:guide id="2" pos="567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Başlık + Liste">
    <p:spTree>
      <p:nvGrpSpPr>
        <p:cNvPr id="1" name=""/>
        <p:cNvGrpSpPr/>
        <p:nvPr/>
      </p:nvGrpSpPr>
      <p:grpSpPr>
        <a:xfrm>
          <a:off x="0" y="0"/>
          <a:ext cx="0" cy="0"/>
          <a:chOff x="0" y="0"/>
          <a:chExt cx="0" cy="0"/>
        </a:xfrm>
      </p:grpSpPr>
      <p:pic>
        <p:nvPicPr>
          <p:cNvPr id="12" name="Picture 4" descr="Untitled-2-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2901" y="82550"/>
            <a:ext cx="1016000" cy="1016000"/>
          </a:xfrm>
          <a:prstGeom prst="rect">
            <a:avLst/>
          </a:prstGeom>
        </p:spPr>
      </p:pic>
      <p:sp>
        <p:nvSpPr>
          <p:cNvPr id="13" name="Rectangle 5"/>
          <p:cNvSpPr/>
          <p:nvPr userDrawn="1"/>
        </p:nvSpPr>
        <p:spPr>
          <a:xfrm>
            <a:off x="0" y="2"/>
            <a:ext cx="9144000" cy="45719"/>
          </a:xfrm>
          <a:prstGeom prst="rect">
            <a:avLst/>
          </a:prstGeom>
          <a:solidFill>
            <a:srgbClr val="F9D70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6"/>
          <p:cNvSpPr/>
          <p:nvPr userDrawn="1"/>
        </p:nvSpPr>
        <p:spPr>
          <a:xfrm>
            <a:off x="0" y="6809742"/>
            <a:ext cx="9144000" cy="45719"/>
          </a:xfrm>
          <a:prstGeom prst="rect">
            <a:avLst/>
          </a:prstGeom>
          <a:solidFill>
            <a:srgbClr val="435E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sz="quarter" idx="14" hasCustomPrompt="1"/>
          </p:nvPr>
        </p:nvSpPr>
        <p:spPr>
          <a:xfrm>
            <a:off x="180000" y="1090800"/>
            <a:ext cx="8805998" cy="5158423"/>
          </a:xfrm>
        </p:spPr>
        <p:txBody>
          <a:bodyPr vert="horz" lIns="91440" tIns="45720" rIns="91440" bIns="45720" rtlCol="0" anchor="t">
            <a:normAutofit/>
          </a:bodyPr>
          <a:lstStyle>
            <a:lvl1pPr marL="342900" marR="0" indent="-3429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lang="tr-TR" sz="2200" baseline="0" dirty="0">
                <a:solidFill>
                  <a:schemeClr val="tx1">
                    <a:lumMod val="65000"/>
                    <a:lumOff val="35000"/>
                  </a:schemeClr>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50000"/>
              </a:lnSpc>
              <a:spcBef>
                <a:spcPts val="1000"/>
              </a:spcBef>
              <a:spcAft>
                <a:spcPts val="0"/>
              </a:spcAft>
              <a:buClrTx/>
              <a:buSzTx/>
              <a:tabLst/>
              <a:defRPr/>
            </a:pPr>
            <a:r>
              <a:rPr lang="tr-TR" dirty="0"/>
              <a:t>  Madde 1</a:t>
            </a:r>
          </a:p>
          <a:p>
            <a:pPr marL="0" marR="0" lvl="0" indent="0" algn="l" defTabSz="914400" rtl="0" eaLnBrk="1" fontAlgn="auto" latinLnBrk="0" hangingPunct="1">
              <a:lnSpc>
                <a:spcPct val="150000"/>
              </a:lnSpc>
              <a:spcBef>
                <a:spcPts val="1000"/>
              </a:spcBef>
              <a:spcAft>
                <a:spcPts val="0"/>
              </a:spcAft>
              <a:buClrTx/>
              <a:buSzTx/>
              <a:tabLst/>
              <a:defRPr/>
            </a:pPr>
            <a:r>
              <a:rPr lang="tr-TR" dirty="0"/>
              <a:t>  Madde 2</a:t>
            </a:r>
          </a:p>
          <a:p>
            <a:pPr marL="0" marR="0" lvl="0" indent="0" algn="l" defTabSz="914400" rtl="0" eaLnBrk="1" fontAlgn="auto" latinLnBrk="0" hangingPunct="1">
              <a:lnSpc>
                <a:spcPct val="150000"/>
              </a:lnSpc>
              <a:spcBef>
                <a:spcPts val="1000"/>
              </a:spcBef>
              <a:spcAft>
                <a:spcPts val="0"/>
              </a:spcAft>
              <a:buClrTx/>
              <a:buSzTx/>
              <a:tabLst/>
              <a:defRPr/>
            </a:pPr>
            <a:r>
              <a:rPr lang="tr-TR" dirty="0"/>
              <a:t>  Madde 3</a:t>
            </a:r>
          </a:p>
          <a:p>
            <a:pPr marL="0" marR="0" lvl="0" indent="0" algn="l" defTabSz="914400" rtl="0" eaLnBrk="1" fontAlgn="auto" latinLnBrk="0" hangingPunct="1">
              <a:lnSpc>
                <a:spcPct val="150000"/>
              </a:lnSpc>
              <a:spcBef>
                <a:spcPts val="1000"/>
              </a:spcBef>
              <a:spcAft>
                <a:spcPts val="0"/>
              </a:spcAft>
              <a:buClrTx/>
              <a:buSzTx/>
              <a:tabLst/>
              <a:defRPr/>
            </a:pPr>
            <a:r>
              <a:rPr lang="tr-TR" dirty="0"/>
              <a:t>  Madde 4</a:t>
            </a:r>
          </a:p>
        </p:txBody>
      </p:sp>
      <p:sp>
        <p:nvSpPr>
          <p:cNvPr id="8" name="Slide Number Placeholder 6"/>
          <p:cNvSpPr>
            <a:spLocks noGrp="1"/>
          </p:cNvSpPr>
          <p:nvPr>
            <p:ph type="sldNum" sz="quarter" idx="13"/>
          </p:nvPr>
        </p:nvSpPr>
        <p:spPr>
          <a:xfrm>
            <a:off x="8442542" y="6395540"/>
            <a:ext cx="711634" cy="365125"/>
          </a:xfrm>
          <a:prstGeom prst="rect">
            <a:avLst/>
          </a:prstGeom>
          <a:noFill/>
        </p:spPr>
        <p:txBody>
          <a:bodyPr/>
          <a:lstStyle>
            <a:lvl1pPr algn="l">
              <a:defRPr sz="1800">
                <a:solidFill>
                  <a:schemeClr val="tx1">
                    <a:lumMod val="65000"/>
                    <a:lumOff val="35000"/>
                  </a:schemeClr>
                </a:solidFill>
                <a:latin typeface="Arial" panose="020B0604020202020204" pitchFamily="34" charset="0"/>
                <a:cs typeface="Arial" panose="020B0604020202020204" pitchFamily="34" charset="0"/>
              </a:defRPr>
            </a:lvl1pPr>
          </a:lstStyle>
          <a:p>
            <a:fld id="{8E6AA186-9BDC-43F2-8CB7-BFB6CE2B9968}" type="slidenum">
              <a:rPr lang="tr-TR" smtClean="0"/>
              <a:pPr/>
              <a:t>‹#›</a:t>
            </a:fld>
            <a:endParaRPr lang="tr-TR"/>
          </a:p>
        </p:txBody>
      </p:sp>
      <p:sp>
        <p:nvSpPr>
          <p:cNvPr id="11" name="Text Placeholder 10"/>
          <p:cNvSpPr>
            <a:spLocks noGrp="1" noChangeAspect="1"/>
          </p:cNvSpPr>
          <p:nvPr>
            <p:ph type="body" sz="quarter" idx="15" hasCustomPrompt="1"/>
          </p:nvPr>
        </p:nvSpPr>
        <p:spPr>
          <a:xfrm>
            <a:off x="180000" y="496799"/>
            <a:ext cx="7675200" cy="583200"/>
          </a:xfrm>
        </p:spPr>
        <p:txBody>
          <a:bodyPr anchor="b" anchorCtr="0">
            <a:spAutoFit/>
          </a:bodyPr>
          <a:lstStyle>
            <a:lvl1pPr algn="l">
              <a:lnSpc>
                <a:spcPct val="100000"/>
              </a:lnSpc>
              <a:defRPr sz="3200">
                <a:solidFill>
                  <a:srgbClr val="435E23"/>
                </a:solidFill>
                <a:latin typeface="Arial" panose="020B0604020202020204" pitchFamily="34" charset="0"/>
                <a:cs typeface="Arial" panose="020B0604020202020204" pitchFamily="34" charset="0"/>
              </a:defRPr>
            </a:lvl1pPr>
          </a:lstStyle>
          <a:p>
            <a:pPr lvl="0"/>
            <a:r>
              <a:rPr lang="tr-TR" dirty="0"/>
              <a:t>Başlık</a:t>
            </a:r>
          </a:p>
        </p:txBody>
      </p:sp>
      <p:cxnSp>
        <p:nvCxnSpPr>
          <p:cNvPr id="9" name="Straight Connector 8"/>
          <p:cNvCxnSpPr/>
          <p:nvPr userDrawn="1"/>
        </p:nvCxnSpPr>
        <p:spPr>
          <a:xfrm>
            <a:off x="0" y="1080000"/>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cxnSp>
        <p:nvCxnSpPr>
          <p:cNvPr id="10" name="Straight Connector 9"/>
          <p:cNvCxnSpPr/>
          <p:nvPr userDrawn="1"/>
        </p:nvCxnSpPr>
        <p:spPr>
          <a:xfrm>
            <a:off x="0" y="6317747"/>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85015498"/>
      </p:ext>
    </p:extLst>
  </p:cSld>
  <p:clrMapOvr>
    <a:masterClrMapping/>
  </p:clrMapOvr>
  <p:extLst>
    <p:ext uri="{DCECCB84-F9BA-43D5-87BE-67443E8EF086}">
      <p15:sldGuideLst xmlns:p15="http://schemas.microsoft.com/office/powerpoint/2012/main">
        <p15:guide id="1" pos="5670">
          <p15:clr>
            <a:srgbClr val="FBAE40"/>
          </p15:clr>
        </p15:guide>
        <p15:guide id="4" pos="9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Arka Kapak">
    <p:spTree>
      <p:nvGrpSpPr>
        <p:cNvPr id="1" name=""/>
        <p:cNvGrpSpPr/>
        <p:nvPr/>
      </p:nvGrpSpPr>
      <p:grpSpPr>
        <a:xfrm>
          <a:off x="0" y="0"/>
          <a:ext cx="0" cy="0"/>
          <a:chOff x="0" y="0"/>
          <a:chExt cx="0" cy="0"/>
        </a:xfrm>
      </p:grpSpPr>
      <p:pic>
        <p:nvPicPr>
          <p:cNvPr id="3" name="Picture 2" descr="AUZEF LOGO-02.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396932" y="1110932"/>
            <a:ext cx="2521587" cy="2521587"/>
          </a:xfrm>
          <a:prstGeom prst="rect">
            <a:avLst/>
          </a:prstGeom>
        </p:spPr>
      </p:pic>
      <p:sp>
        <p:nvSpPr>
          <p:cNvPr id="4" name="TextBox 3"/>
          <p:cNvSpPr txBox="1"/>
          <p:nvPr userDrawn="1"/>
        </p:nvSpPr>
        <p:spPr>
          <a:xfrm>
            <a:off x="2579552" y="4472578"/>
            <a:ext cx="4216400" cy="439056"/>
          </a:xfrm>
          <a:prstGeom prst="rect">
            <a:avLst/>
          </a:prstGeom>
        </p:spPr>
        <p:txBody>
          <a:bodyPr vert="horz" wrap="square" lIns="91440" tIns="45720" rIns="91440" bIns="45720" rtlCol="0" anchor="t" anchorCtr="0">
            <a:normAutofit/>
          </a:bodyPr>
          <a:lstStyle/>
          <a:p>
            <a:pPr algn="ctr">
              <a:lnSpc>
                <a:spcPct val="110000"/>
              </a:lnSpc>
            </a:pPr>
            <a:r>
              <a:rPr lang="tr-TR">
                <a:solidFill>
                  <a:schemeClr val="bg2">
                    <a:lumMod val="50000"/>
                  </a:schemeClr>
                </a:solidFill>
                <a:latin typeface="+mj-lt"/>
              </a:rPr>
              <a:t>auzef.istanbul.edu.tr</a:t>
            </a:r>
          </a:p>
          <a:p>
            <a:pPr algn="ctr">
              <a:lnSpc>
                <a:spcPct val="110000"/>
              </a:lnSpc>
            </a:pPr>
            <a:endParaRPr lang="tr-TR">
              <a:solidFill>
                <a:schemeClr val="bg2">
                  <a:lumMod val="50000"/>
                </a:schemeClr>
              </a:solidFill>
              <a:latin typeface="+mj-lt"/>
            </a:endParaRPr>
          </a:p>
        </p:txBody>
      </p:sp>
      <p:cxnSp>
        <p:nvCxnSpPr>
          <p:cNvPr id="5" name="Straight Connector 4"/>
          <p:cNvCxnSpPr/>
          <p:nvPr userDrawn="1"/>
        </p:nvCxnSpPr>
        <p:spPr>
          <a:xfrm>
            <a:off x="1485900" y="4978400"/>
            <a:ext cx="6604000"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1485900" y="4381500"/>
            <a:ext cx="6604000"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15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366442"/>
            <a:ext cx="7886700" cy="1325563"/>
          </a:xfrm>
          <a:prstGeom prst="rect">
            <a:avLst/>
          </a:prstGeom>
        </p:spPr>
        <p:txBody>
          <a:bodyPr vert="horz" lIns="91440" tIns="45720" rIns="91440" bIns="45720" rtlCol="0" anchor="ctr">
            <a:noAutofit/>
          </a:bodyPr>
          <a:lstStyle/>
          <a:p>
            <a:r>
              <a:rPr lang="tr-TR" sz="2300" b="1" dirty="0">
                <a:solidFill>
                  <a:srgbClr val="425E23"/>
                </a:solidFill>
              </a:rPr>
              <a:t>İSTANBUL ÜNİVERSİTESİ AÇIK VE UZAKTAN EĞİTİM FAKÜLTESİ</a:t>
            </a:r>
            <a:br>
              <a:rPr lang="tr-TR" sz="2300" b="1" dirty="0">
                <a:solidFill>
                  <a:srgbClr val="425E23"/>
                </a:solidFill>
              </a:rPr>
            </a:br>
            <a:br>
              <a:rPr lang="tr-TR" sz="2300" b="1" dirty="0">
                <a:solidFill>
                  <a:srgbClr val="425E23"/>
                </a:solidFill>
              </a:rPr>
            </a:br>
            <a:r>
              <a:rPr lang="en-US" sz="2400" b="1" dirty="0">
                <a:solidFill>
                  <a:srgbClr val="425E23"/>
                </a:solidFill>
              </a:rPr>
              <a:t>PROGRAM ADI</a:t>
            </a:r>
            <a:endParaRPr lang="en-US" dirty="0"/>
          </a:p>
        </p:txBody>
      </p:sp>
      <p:sp>
        <p:nvSpPr>
          <p:cNvPr id="3" name="Text Placeholder 2"/>
          <p:cNvSpPr>
            <a:spLocks noGrp="1"/>
          </p:cNvSpPr>
          <p:nvPr>
            <p:ph type="body" idx="1"/>
          </p:nvPr>
        </p:nvSpPr>
        <p:spPr>
          <a:xfrm>
            <a:off x="628650" y="3717055"/>
            <a:ext cx="7886700" cy="1355986"/>
          </a:xfrm>
          <a:prstGeom prst="rect">
            <a:avLst/>
          </a:prstGeom>
        </p:spPr>
        <p:txBody>
          <a:bodyPr vert="horz" lIns="91440" tIns="45720" rIns="91440" bIns="45720" rtlCol="0" anchor="ctr">
            <a:normAutofit/>
          </a:bodyPr>
          <a:lstStyle/>
          <a:p>
            <a:pPr algn="ctr"/>
            <a:r>
              <a:rPr lang="en-US" sz="2400" dirty="0">
                <a:solidFill>
                  <a:srgbClr val="425E23"/>
                </a:solidFill>
              </a:rPr>
              <a:t>DERS ADI</a:t>
            </a:r>
            <a:endParaRPr lang="tr-TR" sz="2400" dirty="0">
              <a:solidFill>
                <a:srgbClr val="425E23"/>
              </a:solidFill>
            </a:endParaRPr>
          </a:p>
          <a:p>
            <a:pPr algn="ctr"/>
            <a:r>
              <a:rPr lang="en-US" sz="2400" dirty="0" err="1">
                <a:solidFill>
                  <a:srgbClr val="425E23"/>
                </a:solidFill>
              </a:rPr>
              <a:t>Öğretim</a:t>
            </a:r>
            <a:r>
              <a:rPr lang="en-US" sz="2400" dirty="0">
                <a:solidFill>
                  <a:srgbClr val="425E23"/>
                </a:solidFill>
              </a:rPr>
              <a:t> </a:t>
            </a:r>
            <a:r>
              <a:rPr lang="en-US" sz="2400" dirty="0" err="1">
                <a:solidFill>
                  <a:srgbClr val="425E23"/>
                </a:solidFill>
              </a:rPr>
              <a:t>üyesi</a:t>
            </a:r>
            <a:r>
              <a:rPr lang="en-US" sz="2400" dirty="0">
                <a:solidFill>
                  <a:srgbClr val="425E23"/>
                </a:solidFill>
              </a:rPr>
              <a:t> </a:t>
            </a:r>
            <a:r>
              <a:rPr lang="en-US" sz="2400" dirty="0" err="1">
                <a:solidFill>
                  <a:srgbClr val="425E23"/>
                </a:solidFill>
              </a:rPr>
              <a:t>adı-soyadı</a:t>
            </a:r>
            <a:endParaRPr lang="en-US" sz="2400" dirty="0">
              <a:solidFill>
                <a:srgbClr val="425E23"/>
              </a:solidFill>
            </a:endParaRPr>
          </a:p>
        </p:txBody>
      </p:sp>
    </p:spTree>
    <p:extLst>
      <p:ext uri="{BB962C8B-B14F-4D97-AF65-F5344CB8AC3E}">
        <p14:creationId xmlns:p14="http://schemas.microsoft.com/office/powerpoint/2010/main" val="1909762180"/>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8" r:id="rId3"/>
    <p:sldLayoutId id="2147483661" r:id="rId4"/>
    <p:sldLayoutId id="2147483664" r:id="rId5"/>
    <p:sldLayoutId id="2147483665" r:id="rId6"/>
    <p:sldLayoutId id="2147483666" r:id="rId7"/>
    <p:sldLayoutId id="2147483667" r:id="rId8"/>
  </p:sldLayoutIdLst>
  <p:hf hdr="0" ftr="0" dt="0"/>
  <p:txStyles>
    <p:titleStyle>
      <a:lvl1pPr algn="ctr" defTabSz="914400" rtl="0" eaLnBrk="1" latinLnBrk="0" hangingPunct="1">
        <a:lnSpc>
          <a:spcPct val="90000"/>
        </a:lnSpc>
        <a:spcBef>
          <a:spcPct val="0"/>
        </a:spcBef>
        <a:buNone/>
        <a:defRPr sz="2200" kern="1200">
          <a:solidFill>
            <a:schemeClr val="accent6"/>
          </a:solidFill>
          <a:latin typeface="Arial" panose="020B0604020202020204" pitchFamily="34" charset="0"/>
          <a:ea typeface="+mj-ea"/>
          <a:cs typeface="Arial" panose="020B0604020202020204" pitchFamily="34" charset="0"/>
        </a:defRPr>
      </a:lvl1pPr>
    </p:titleStyle>
    <p:bodyStyle>
      <a:lvl1pPr marL="0" indent="0" algn="ctr" defTabSz="914400" rtl="0" eaLnBrk="1" latinLnBrk="0" hangingPunct="1">
        <a:lnSpc>
          <a:spcPct val="15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tr-TR" dirty="0"/>
              <a:t>Ki-kare Testleri</a:t>
            </a:r>
          </a:p>
        </p:txBody>
      </p:sp>
      <p:sp>
        <p:nvSpPr>
          <p:cNvPr id="6" name="Content Placeholder 5"/>
          <p:cNvSpPr>
            <a:spLocks noGrp="1"/>
          </p:cNvSpPr>
          <p:nvPr>
            <p:ph sz="quarter" idx="10"/>
          </p:nvPr>
        </p:nvSpPr>
        <p:spPr/>
        <p:txBody>
          <a:bodyPr/>
          <a:lstStyle/>
          <a:p>
            <a:r>
              <a:rPr lang="tr-TR" dirty="0"/>
              <a:t>Ki kare testleri ile sayısal olmayan değişkenler arasındaki ilişkinin varlığı, iki ya da daha fazla sayıda örneklemin aynı anakütleden gelip gelmediği, bir seriye ait frekans dağılımının belli bir dağılıma uygun olup olmadığı sınamalarını yapmayı öğreneceğiz. </a:t>
            </a:r>
          </a:p>
          <a:p>
            <a:endParaRPr lang="tr-TR" dirty="0"/>
          </a:p>
        </p:txBody>
      </p:sp>
      <p:sp>
        <p:nvSpPr>
          <p:cNvPr id="4" name="Slide Number Placeholder 3"/>
          <p:cNvSpPr>
            <a:spLocks noGrp="1"/>
          </p:cNvSpPr>
          <p:nvPr>
            <p:ph type="sldNum" sz="quarter" idx="13"/>
          </p:nvPr>
        </p:nvSpPr>
        <p:spPr/>
        <p:txBody>
          <a:bodyPr/>
          <a:lstStyle/>
          <a:p>
            <a:fld id="{8E6AA186-9BDC-43F2-8CB7-BFB6CE2B9968}" type="slidenum">
              <a:rPr lang="tr-TR" smtClean="0"/>
              <a:pPr/>
              <a:t>0</a:t>
            </a:fld>
            <a:endParaRPr lang="tr-TR"/>
          </a:p>
        </p:txBody>
      </p:sp>
    </p:spTree>
    <p:extLst>
      <p:ext uri="{BB962C8B-B14F-4D97-AF65-F5344CB8AC3E}">
        <p14:creationId xmlns:p14="http://schemas.microsoft.com/office/powerpoint/2010/main" val="2843342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9</a:t>
            </a:fld>
            <a:endParaRPr lang="tr-TR"/>
          </a:p>
        </p:txBody>
      </p:sp>
      <p:pic>
        <p:nvPicPr>
          <p:cNvPr id="26626" name="Picture 2"/>
          <p:cNvPicPr>
            <a:picLocks noChangeAspect="1" noChangeArrowheads="1"/>
          </p:cNvPicPr>
          <p:nvPr/>
        </p:nvPicPr>
        <p:blipFill>
          <a:blip r:embed="rId2" cstate="print"/>
          <a:srcRect/>
          <a:stretch>
            <a:fillRect/>
          </a:stretch>
        </p:blipFill>
        <p:spPr bwMode="auto">
          <a:xfrm>
            <a:off x="338392" y="1632857"/>
            <a:ext cx="8505161" cy="360746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10</a:t>
            </a:fld>
            <a:endParaRPr lang="tr-TR"/>
          </a:p>
        </p:txBody>
      </p:sp>
      <p:pic>
        <p:nvPicPr>
          <p:cNvPr id="27650" name="Picture 2"/>
          <p:cNvPicPr>
            <a:picLocks noChangeAspect="1" noChangeArrowheads="1"/>
          </p:cNvPicPr>
          <p:nvPr/>
        </p:nvPicPr>
        <p:blipFill>
          <a:blip r:embed="rId2" cstate="print"/>
          <a:srcRect/>
          <a:stretch>
            <a:fillRect/>
          </a:stretch>
        </p:blipFill>
        <p:spPr bwMode="auto">
          <a:xfrm>
            <a:off x="666206" y="1156538"/>
            <a:ext cx="7974739" cy="368715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11</a:t>
            </a:fld>
            <a:endParaRPr lang="tr-TR"/>
          </a:p>
        </p:txBody>
      </p:sp>
      <p:pic>
        <p:nvPicPr>
          <p:cNvPr id="28674" name="Picture 2"/>
          <p:cNvPicPr>
            <a:picLocks noChangeAspect="1" noChangeArrowheads="1"/>
          </p:cNvPicPr>
          <p:nvPr/>
        </p:nvPicPr>
        <p:blipFill>
          <a:blip r:embed="rId2" cstate="print"/>
          <a:srcRect/>
          <a:stretch>
            <a:fillRect/>
          </a:stretch>
        </p:blipFill>
        <p:spPr bwMode="auto">
          <a:xfrm>
            <a:off x="346616" y="1162594"/>
            <a:ext cx="8522226" cy="457199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12</a:t>
            </a:fld>
            <a:endParaRPr lang="tr-TR"/>
          </a:p>
        </p:txBody>
      </p:sp>
      <p:pic>
        <p:nvPicPr>
          <p:cNvPr id="29698" name="Picture 2"/>
          <p:cNvPicPr>
            <a:picLocks noChangeAspect="1" noChangeArrowheads="1"/>
          </p:cNvPicPr>
          <p:nvPr/>
        </p:nvPicPr>
        <p:blipFill>
          <a:blip r:embed="rId2" cstate="print"/>
          <a:srcRect/>
          <a:stretch>
            <a:fillRect/>
          </a:stretch>
        </p:blipFill>
        <p:spPr bwMode="auto">
          <a:xfrm>
            <a:off x="225417" y="1515291"/>
            <a:ext cx="8396069" cy="369575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Yer Tutucusu"/>
          <p:cNvSpPr>
            <a:spLocks noGrp="1"/>
          </p:cNvSpPr>
          <p:nvPr>
            <p:ph type="body" sz="quarter" idx="14"/>
          </p:nvPr>
        </p:nvSpPr>
        <p:spPr>
          <a:xfrm>
            <a:off x="180000" y="1055914"/>
            <a:ext cx="8805998" cy="5252811"/>
          </a:xfrm>
        </p:spPr>
        <p:txBody>
          <a:bodyPr/>
          <a:lstStyle/>
          <a:p>
            <a:r>
              <a:rPr lang="tr-TR" b="1" dirty="0"/>
              <a:t>Örnek: </a:t>
            </a:r>
            <a:r>
              <a:rPr lang="tr-TR" dirty="0"/>
              <a:t>Beden eğitimi dersindeki başarının cinsiyete bağlı olup olmadığını anlamak için </a:t>
            </a:r>
            <a:r>
              <a:rPr lang="tr-TR" dirty="0" err="1"/>
              <a:t>rassal</a:t>
            </a:r>
            <a:r>
              <a:rPr lang="tr-TR" dirty="0"/>
              <a:t> olarak seçilen 70 öğrenci inceleniyor.0.01 önem düzeyinde cinsiyet beden eğitimi dersinin başarısı üzerinde etkilidir sonucuna varılabilir mi?</a:t>
            </a:r>
          </a:p>
          <a:p>
            <a:endParaRPr lang="tr-TR" dirty="0"/>
          </a:p>
          <a:p>
            <a:endParaRPr lang="tr-TR" dirty="0"/>
          </a:p>
          <a:p>
            <a:endParaRPr lang="tr-TR" dirty="0"/>
          </a:p>
          <a:p>
            <a:endParaRPr lang="tr-TR" dirty="0"/>
          </a:p>
          <a:p>
            <a:r>
              <a:rPr lang="tr-TR" dirty="0"/>
              <a:t>H0: Başarı cinsiyete bağımlı değildir</a:t>
            </a:r>
          </a:p>
          <a:p>
            <a:r>
              <a:rPr lang="tr-TR" dirty="0"/>
              <a:t>H1:Başarı cinsiyete bağımlıdır </a:t>
            </a:r>
          </a:p>
          <a:p>
            <a:endParaRPr lang="tr-TR" dirty="0"/>
          </a:p>
        </p:txBody>
      </p:sp>
      <p:sp>
        <p:nvSpPr>
          <p:cNvPr id="3" name="2 Slayt Numarası Yer Tutucusu"/>
          <p:cNvSpPr>
            <a:spLocks noGrp="1"/>
          </p:cNvSpPr>
          <p:nvPr>
            <p:ph type="sldNum" sz="quarter" idx="13"/>
          </p:nvPr>
        </p:nvSpPr>
        <p:spPr/>
        <p:txBody>
          <a:bodyPr/>
          <a:lstStyle/>
          <a:p>
            <a:fld id="{8E6AA186-9BDC-43F2-8CB7-BFB6CE2B9968}" type="slidenum">
              <a:rPr lang="tr-TR" smtClean="0"/>
              <a:pPr/>
              <a:t>13</a:t>
            </a:fld>
            <a:endParaRPr lang="tr-TR"/>
          </a:p>
        </p:txBody>
      </p:sp>
      <p:graphicFrame>
        <p:nvGraphicFramePr>
          <p:cNvPr id="6" name="5 Tablo"/>
          <p:cNvGraphicFramePr>
            <a:graphicFrameLocks noGrp="1"/>
          </p:cNvGraphicFramePr>
          <p:nvPr/>
        </p:nvGraphicFramePr>
        <p:xfrm>
          <a:off x="500741" y="2690132"/>
          <a:ext cx="2492829" cy="1381124"/>
        </p:xfrm>
        <a:graphic>
          <a:graphicData uri="http://schemas.openxmlformats.org/drawingml/2006/table">
            <a:tbl>
              <a:tblPr/>
              <a:tblGrid>
                <a:gridCol w="830943">
                  <a:extLst>
                    <a:ext uri="{9D8B030D-6E8A-4147-A177-3AD203B41FA5}">
                      <a16:colId xmlns:a16="http://schemas.microsoft.com/office/drawing/2014/main" val="20000"/>
                    </a:ext>
                  </a:extLst>
                </a:gridCol>
                <a:gridCol w="830943">
                  <a:extLst>
                    <a:ext uri="{9D8B030D-6E8A-4147-A177-3AD203B41FA5}">
                      <a16:colId xmlns:a16="http://schemas.microsoft.com/office/drawing/2014/main" val="20001"/>
                    </a:ext>
                  </a:extLst>
                </a:gridCol>
                <a:gridCol w="830943">
                  <a:extLst>
                    <a:ext uri="{9D8B030D-6E8A-4147-A177-3AD203B41FA5}">
                      <a16:colId xmlns:a16="http://schemas.microsoft.com/office/drawing/2014/main" val="20002"/>
                    </a:ext>
                  </a:extLst>
                </a:gridCol>
              </a:tblGrid>
              <a:tr h="528850">
                <a:tc>
                  <a:txBody>
                    <a:bodyPr/>
                    <a:lstStyle/>
                    <a:p>
                      <a:pPr algn="ctr" fontAlgn="ctr"/>
                      <a:r>
                        <a:rPr lang="tr-TR" sz="1400" b="1"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tr-TR" sz="1400" b="1" i="0" u="none" strike="noStrike">
                          <a:solidFill>
                            <a:srgbClr val="000000"/>
                          </a:solidFill>
                          <a:latin typeface="Calibri"/>
                        </a:rPr>
                        <a:t>Başarılı</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tr-TR" sz="1400" b="1" i="0" u="none" strike="noStrike">
                          <a:solidFill>
                            <a:srgbClr val="000000"/>
                          </a:solidFill>
                          <a:latin typeface="Calibri"/>
                        </a:rPr>
                        <a:t>Başarısız</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426137">
                <a:tc>
                  <a:txBody>
                    <a:bodyPr/>
                    <a:lstStyle/>
                    <a:p>
                      <a:pPr algn="ctr" fontAlgn="ctr"/>
                      <a:r>
                        <a:rPr lang="tr-TR" sz="1400" b="1" i="0" u="none" strike="noStrike">
                          <a:solidFill>
                            <a:srgbClr val="000000"/>
                          </a:solidFill>
                          <a:latin typeface="Calibri"/>
                        </a:rPr>
                        <a:t>Kız</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tr-TR" sz="1400" b="0" i="0" u="none" strike="noStrike">
                          <a:solidFill>
                            <a:srgbClr val="000000"/>
                          </a:solidFill>
                          <a:latin typeface="Calibri"/>
                        </a:rPr>
                        <a:t>12</a:t>
                      </a:r>
                    </a:p>
                  </a:txBody>
                  <a:tcPr marL="9525" marR="9525" marT="9525" marB="0" anchor="ctr">
                    <a:lnL>
                      <a:noFill/>
                    </a:lnL>
                    <a:lnR>
                      <a:noFill/>
                    </a:lnR>
                    <a:lnT>
                      <a:noFill/>
                    </a:lnT>
                    <a:lnB>
                      <a:noFill/>
                    </a:lnB>
                  </a:tcPr>
                </a:tc>
                <a:tc>
                  <a:txBody>
                    <a:bodyPr/>
                    <a:lstStyle/>
                    <a:p>
                      <a:pPr algn="ctr" fontAlgn="ctr"/>
                      <a:r>
                        <a:rPr lang="tr-TR" sz="1400" b="0" i="0" u="none" strike="noStrike">
                          <a:solidFill>
                            <a:srgbClr val="000000"/>
                          </a:solidFill>
                          <a:latin typeface="Calibri"/>
                        </a:rPr>
                        <a:t>16</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426137">
                <a:tc>
                  <a:txBody>
                    <a:bodyPr/>
                    <a:lstStyle/>
                    <a:p>
                      <a:pPr algn="ctr" fontAlgn="ctr"/>
                      <a:r>
                        <a:rPr lang="tr-TR" sz="1400" b="1" i="0" u="none" strike="noStrike">
                          <a:solidFill>
                            <a:srgbClr val="000000"/>
                          </a:solidFill>
                          <a:latin typeface="Calibri"/>
                        </a:rPr>
                        <a:t>Erkek</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tr-TR" sz="1400" b="0" i="0" u="none" strike="noStrike">
                          <a:solidFill>
                            <a:srgbClr val="000000"/>
                          </a:solidFill>
                          <a:latin typeface="Calibri"/>
                        </a:rPr>
                        <a:t>10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tr-TR" sz="1400" b="0" i="0" u="none" strike="noStrike" dirty="0">
                          <a:solidFill>
                            <a:srgbClr val="000000"/>
                          </a:solidFill>
                          <a:latin typeface="Calibri"/>
                        </a:rPr>
                        <a:t>32</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Yer Tutucusu"/>
          <p:cNvSpPr>
            <a:spLocks noGrp="1"/>
          </p:cNvSpPr>
          <p:nvPr>
            <p:ph type="body" sz="quarter" idx="14"/>
          </p:nvPr>
        </p:nvSpPr>
        <p:spPr>
          <a:xfrm>
            <a:off x="180000" y="1110344"/>
            <a:ext cx="8805998" cy="5198382"/>
          </a:xfrm>
        </p:spPr>
        <p:txBody>
          <a:bodyPr/>
          <a:lstStyle/>
          <a:p>
            <a:r>
              <a:rPr lang="tr-TR" dirty="0"/>
              <a:t>-Her bir satır  ve sütundaki beklenen frekans toplamlarının gözlenen frekansların satır ve sütun toplamlarına eşit olduğuna dikkat ediniz.</a:t>
            </a:r>
          </a:p>
          <a:p>
            <a:endParaRPr lang="tr-TR" dirty="0"/>
          </a:p>
          <a:p>
            <a:endParaRPr lang="tr-TR" dirty="0"/>
          </a:p>
          <a:p>
            <a:endParaRPr lang="tr-TR" dirty="0"/>
          </a:p>
          <a:p>
            <a:endParaRPr lang="tr-TR" dirty="0"/>
          </a:p>
          <a:p>
            <a:r>
              <a:rPr lang="tr-TR" dirty="0"/>
              <a:t>Hesaplanan </a:t>
            </a:r>
            <a:r>
              <a:rPr lang="tr-TR" dirty="0" err="1"/>
              <a:t>kikare</a:t>
            </a:r>
            <a:r>
              <a:rPr lang="tr-TR" dirty="0"/>
              <a:t> değeri (2.83), tablo </a:t>
            </a:r>
            <a:r>
              <a:rPr lang="tr-TR" dirty="0" err="1"/>
              <a:t>kikare</a:t>
            </a:r>
            <a:r>
              <a:rPr lang="tr-TR" dirty="0"/>
              <a:t> değerinden (6.635) küçük olduğundan hipotez kabul edilir, cinsiyete </a:t>
            </a:r>
            <a:r>
              <a:rPr lang="tr-TR"/>
              <a:t>bağımlılık yoktur.</a:t>
            </a:r>
            <a:endParaRPr lang="tr-TR" dirty="0"/>
          </a:p>
          <a:p>
            <a:endParaRPr lang="tr-TR" dirty="0"/>
          </a:p>
          <a:p>
            <a:endParaRPr lang="tr-TR" dirty="0"/>
          </a:p>
          <a:p>
            <a:endParaRPr lang="tr-TR" dirty="0"/>
          </a:p>
          <a:p>
            <a:endParaRPr lang="tr-TR" dirty="0"/>
          </a:p>
        </p:txBody>
      </p:sp>
      <p:sp>
        <p:nvSpPr>
          <p:cNvPr id="3" name="2 Slayt Numarası Yer Tutucusu"/>
          <p:cNvSpPr>
            <a:spLocks noGrp="1"/>
          </p:cNvSpPr>
          <p:nvPr>
            <p:ph type="sldNum" sz="quarter" idx="13"/>
          </p:nvPr>
        </p:nvSpPr>
        <p:spPr/>
        <p:txBody>
          <a:bodyPr/>
          <a:lstStyle/>
          <a:p>
            <a:fld id="{8E6AA186-9BDC-43F2-8CB7-BFB6CE2B9968}" type="slidenum">
              <a:rPr lang="tr-TR" smtClean="0"/>
              <a:pPr/>
              <a:t>14</a:t>
            </a:fld>
            <a:endParaRPr lang="tr-TR"/>
          </a:p>
        </p:txBody>
      </p:sp>
      <p:graphicFrame>
        <p:nvGraphicFramePr>
          <p:cNvPr id="7" name="6 Tablo"/>
          <p:cNvGraphicFramePr>
            <a:graphicFrameLocks noGrp="1"/>
          </p:cNvGraphicFramePr>
          <p:nvPr/>
        </p:nvGraphicFramePr>
        <p:xfrm>
          <a:off x="609600" y="1834243"/>
          <a:ext cx="3004456" cy="1496785"/>
        </p:xfrm>
        <a:graphic>
          <a:graphicData uri="http://schemas.openxmlformats.org/drawingml/2006/table">
            <a:tbl>
              <a:tblPr/>
              <a:tblGrid>
                <a:gridCol w="751114">
                  <a:extLst>
                    <a:ext uri="{9D8B030D-6E8A-4147-A177-3AD203B41FA5}">
                      <a16:colId xmlns:a16="http://schemas.microsoft.com/office/drawing/2014/main" val="20000"/>
                    </a:ext>
                  </a:extLst>
                </a:gridCol>
                <a:gridCol w="751114">
                  <a:extLst>
                    <a:ext uri="{9D8B030D-6E8A-4147-A177-3AD203B41FA5}">
                      <a16:colId xmlns:a16="http://schemas.microsoft.com/office/drawing/2014/main" val="20001"/>
                    </a:ext>
                  </a:extLst>
                </a:gridCol>
                <a:gridCol w="751114">
                  <a:extLst>
                    <a:ext uri="{9D8B030D-6E8A-4147-A177-3AD203B41FA5}">
                      <a16:colId xmlns:a16="http://schemas.microsoft.com/office/drawing/2014/main" val="20002"/>
                    </a:ext>
                  </a:extLst>
                </a:gridCol>
                <a:gridCol w="751114">
                  <a:extLst>
                    <a:ext uri="{9D8B030D-6E8A-4147-A177-3AD203B41FA5}">
                      <a16:colId xmlns:a16="http://schemas.microsoft.com/office/drawing/2014/main" val="20003"/>
                    </a:ext>
                  </a:extLst>
                </a:gridCol>
              </a:tblGrid>
              <a:tr h="548047">
                <a:tc>
                  <a:txBody>
                    <a:bodyPr/>
                    <a:lstStyle/>
                    <a:p>
                      <a:pPr algn="l" fontAlgn="ctr"/>
                      <a:r>
                        <a:rPr lang="tr-TR" sz="16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tr-TR" sz="1600" b="1" i="0" u="none" strike="noStrike">
                          <a:solidFill>
                            <a:srgbClr val="000000"/>
                          </a:solidFill>
                          <a:latin typeface="Calibri"/>
                        </a:rPr>
                        <a:t>Başarılı</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tr-TR" sz="1600" b="1" i="0" u="none" strike="noStrike">
                          <a:solidFill>
                            <a:srgbClr val="000000"/>
                          </a:solidFill>
                          <a:latin typeface="Calibri"/>
                        </a:rPr>
                        <a:t>Başarısız</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tr-TR" sz="16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316246">
                <a:tc>
                  <a:txBody>
                    <a:bodyPr/>
                    <a:lstStyle/>
                    <a:p>
                      <a:pPr algn="l" fontAlgn="ctr"/>
                      <a:r>
                        <a:rPr lang="tr-TR" sz="1600" b="1" i="0" u="none" strike="noStrike">
                          <a:solidFill>
                            <a:srgbClr val="000000"/>
                          </a:solidFill>
                          <a:latin typeface="Calibri"/>
                        </a:rPr>
                        <a:t>Kız</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tr-TR" sz="1600" b="0" i="0" u="none" strike="noStrike">
                          <a:solidFill>
                            <a:srgbClr val="000000"/>
                          </a:solidFill>
                          <a:latin typeface="Calibri"/>
                        </a:rPr>
                        <a:t>8.8</a:t>
                      </a:r>
                    </a:p>
                  </a:txBody>
                  <a:tcPr marL="9525" marR="9525" marT="9525" marB="0" anchor="ctr">
                    <a:lnL>
                      <a:noFill/>
                    </a:lnL>
                    <a:lnR>
                      <a:noFill/>
                    </a:lnR>
                    <a:lnT>
                      <a:noFill/>
                    </a:lnT>
                    <a:lnB>
                      <a:noFill/>
                    </a:lnB>
                  </a:tcPr>
                </a:tc>
                <a:tc>
                  <a:txBody>
                    <a:bodyPr/>
                    <a:lstStyle/>
                    <a:p>
                      <a:pPr algn="l" fontAlgn="ctr"/>
                      <a:r>
                        <a:rPr lang="tr-TR" sz="1600" b="0" i="0" u="none" strike="noStrike">
                          <a:solidFill>
                            <a:srgbClr val="000000"/>
                          </a:solidFill>
                          <a:latin typeface="Calibri"/>
                        </a:rPr>
                        <a:t>19.2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tr-TR" sz="1600" b="0" i="0" u="none" strike="noStrike">
                          <a:solidFill>
                            <a:srgbClr val="000000"/>
                          </a:solidFill>
                          <a:latin typeface="Calibri"/>
                        </a:rPr>
                        <a:t>28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316246">
                <a:tc>
                  <a:txBody>
                    <a:bodyPr/>
                    <a:lstStyle/>
                    <a:p>
                      <a:pPr algn="l" fontAlgn="ctr"/>
                      <a:r>
                        <a:rPr lang="tr-TR" sz="1600" b="1" i="0" u="none" strike="noStrike">
                          <a:solidFill>
                            <a:srgbClr val="000000"/>
                          </a:solidFill>
                          <a:latin typeface="Calibri"/>
                        </a:rPr>
                        <a:t>Erkek</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tr-TR" sz="1600" b="0" i="0" u="none" strike="noStrike">
                          <a:solidFill>
                            <a:srgbClr val="000000"/>
                          </a:solidFill>
                          <a:latin typeface="Calibri"/>
                        </a:rPr>
                        <a:t>13.2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tr-TR" sz="1600" b="0" i="0" u="none" strike="noStrike">
                          <a:solidFill>
                            <a:srgbClr val="000000"/>
                          </a:solidFill>
                          <a:latin typeface="Calibri"/>
                        </a:rPr>
                        <a:t>28.8</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tr-TR" sz="1600" b="0" i="0" u="none" strike="noStrike">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316246">
                <a:tc>
                  <a:txBody>
                    <a:bodyPr/>
                    <a:lstStyle/>
                    <a:p>
                      <a:pPr algn="l" fontAlgn="b"/>
                      <a:r>
                        <a:rPr lang="tr-TR" sz="1600" b="0" i="0" u="none" strike="noStrike">
                          <a:solidFill>
                            <a:srgbClr val="000000"/>
                          </a:solidFill>
                          <a:latin typeface="Calibri"/>
                        </a:rPr>
                        <a:t>toplam</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tr-TR" sz="1600" b="0" i="0" u="none" strike="noStrike">
                          <a:solidFill>
                            <a:srgbClr val="000000"/>
                          </a:solidFill>
                          <a:latin typeface="Calibri"/>
                        </a:rPr>
                        <a:t>22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tr-TR" sz="1600" b="0" i="0" u="none" strike="noStrike">
                          <a:solidFill>
                            <a:srgbClr val="000000"/>
                          </a:solidFill>
                          <a:latin typeface="Calibri"/>
                        </a:rPr>
                        <a:t>48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tr-TR" sz="1600" b="0" i="0" u="none" strike="noStrike" dirty="0">
                          <a:solidFill>
                            <a:srgbClr val="000000"/>
                          </a:solidFill>
                          <a:latin typeface="Calibri"/>
                        </a:rPr>
                        <a:t>70</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bl>
          </a:graphicData>
        </a:graphic>
      </p:graphicFrame>
      <p:graphicFrame>
        <p:nvGraphicFramePr>
          <p:cNvPr id="1025" name="Object 1"/>
          <p:cNvGraphicFramePr>
            <a:graphicFrameLocks noChangeAspect="1"/>
          </p:cNvGraphicFramePr>
          <p:nvPr/>
        </p:nvGraphicFramePr>
        <p:xfrm>
          <a:off x="270328" y="4991099"/>
          <a:ext cx="1647975" cy="593271"/>
        </p:xfrm>
        <a:graphic>
          <a:graphicData uri="http://schemas.openxmlformats.org/presentationml/2006/ole">
            <mc:AlternateContent xmlns:mc="http://schemas.openxmlformats.org/markup-compatibility/2006">
              <mc:Choice xmlns:v="urn:schemas-microsoft-com:vml" Requires="v">
                <p:oleObj spid="_x0000_s1025" name="Equation" r:id="rId2" imgW="634680" imgH="228600" progId="Equation.DSMT4">
                  <p:embed/>
                </p:oleObj>
              </mc:Choice>
              <mc:Fallback>
                <p:oleObj name="Equation" r:id="rId2" imgW="634680" imgH="228600" progId="Equation.DSMT4">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28" y="4991099"/>
                        <a:ext cx="1647975" cy="593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432800" y="6356350"/>
            <a:ext cx="711200" cy="365125"/>
          </a:xfrm>
          <a:prstGeom prst="rect">
            <a:avLst/>
          </a:prstGeom>
        </p:spPr>
        <p:txBody>
          <a:bodyPr/>
          <a:lstStyle/>
          <a:p>
            <a:fld id="{8E6AA186-9BDC-43F2-8CB7-BFB6CE2B9968}" type="slidenum">
              <a:rPr lang="tr-TR" smtClean="0"/>
              <a:pPr/>
              <a:t>15</a:t>
            </a:fld>
            <a:endParaRPr lang="tr-TR"/>
          </a:p>
        </p:txBody>
      </p:sp>
    </p:spTree>
    <p:extLst>
      <p:ext uri="{BB962C8B-B14F-4D97-AF65-F5344CB8AC3E}">
        <p14:creationId xmlns:p14="http://schemas.microsoft.com/office/powerpoint/2010/main" val="304191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8E6AA186-9BDC-43F2-8CB7-BFB6CE2B9968}" type="slidenum">
              <a:rPr lang="tr-TR" smtClean="0"/>
              <a:pPr/>
              <a:t>1</a:t>
            </a:fld>
            <a:endParaRPr lang="tr-TR"/>
          </a:p>
        </p:txBody>
      </p:sp>
      <p:sp>
        <p:nvSpPr>
          <p:cNvPr id="5" name="Text Placeholder 4"/>
          <p:cNvSpPr>
            <a:spLocks noGrp="1"/>
          </p:cNvSpPr>
          <p:nvPr>
            <p:ph type="body" sz="quarter" idx="14"/>
          </p:nvPr>
        </p:nvSpPr>
        <p:spPr/>
        <p:txBody>
          <a:bodyPr/>
          <a:lstStyle/>
          <a:p>
            <a:r>
              <a:rPr lang="tr-TR" dirty="0"/>
              <a:t>İstatistik I derslerinden hatırlanacağı üzere istatistikte değişkenler sadece nicel(sayısal) olanlarla sınırlı değildir, nitel değişkenler de istatistiğin konusunu oluşturur. </a:t>
            </a:r>
          </a:p>
          <a:p>
            <a:r>
              <a:rPr lang="tr-TR" dirty="0"/>
              <a:t>Önceki derslerde nicel değişkenler tahmin teknikleri ve hipotez testlerinin konusunu oluşturdu. Zaman zaman analizlerde sayısal olmayan yani nitel değişkenler de dikkate alınabilir. </a:t>
            </a:r>
          </a:p>
          <a:p>
            <a:r>
              <a:rPr lang="tr-TR" dirty="0"/>
              <a:t>Örneğin insanların eğitim düzeyi ve izledikleri programlar arasındaki ilişkinin varlığı araştırılmak istenebilir. Böyle bir durumda söz konusu 2 değişken de niteldir ve şıkları sırasıyla  şu şekilde ifade edilebilir; “ilkokul-lise-üniversite”, “dizi-eğlence-yarışma”.</a:t>
            </a:r>
          </a:p>
          <a:p>
            <a:endParaRPr lang="tr-TR" dirty="0"/>
          </a:p>
        </p:txBody>
      </p:sp>
    </p:spTree>
    <p:extLst>
      <p:ext uri="{BB962C8B-B14F-4D97-AF65-F5344CB8AC3E}">
        <p14:creationId xmlns:p14="http://schemas.microsoft.com/office/powerpoint/2010/main" val="167572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lstStyle/>
          <a:p>
            <a:r>
              <a:rPr lang="tr-TR" dirty="0"/>
              <a:t>Ki kare testleri ile sayısal olmayan değişkenler arasındaki ilişkinin varlığı (ilişkinin varolmadığı sıfır hipotezi varsayımı ile), iki ya da daha fazla sayıda örneklemin aynı anakütleden gelip gelmediği, bir seriye ait frekans dağılımının belli bir dağılıma uygun olup olmadığı sınamaları yapılabilir. Ki-kare testleri üç başlık altında incelenir:</a:t>
            </a:r>
          </a:p>
          <a:p>
            <a:r>
              <a:rPr lang="tr-TR" dirty="0"/>
              <a:t>-Ki kare bağımsızlık</a:t>
            </a:r>
          </a:p>
          <a:p>
            <a:r>
              <a:rPr lang="tr-TR" dirty="0"/>
              <a:t>-Ki-kare homojenlik</a:t>
            </a:r>
          </a:p>
          <a:p>
            <a:r>
              <a:rPr lang="tr-TR" dirty="0"/>
              <a:t>-Ki-kare uyum </a:t>
            </a:r>
          </a:p>
          <a:p>
            <a:endParaRPr lang="tr-TR" dirty="0"/>
          </a:p>
        </p:txBody>
      </p:sp>
      <p:sp>
        <p:nvSpPr>
          <p:cNvPr id="2" name="Slide Number Placeholder 1"/>
          <p:cNvSpPr>
            <a:spLocks noGrp="1"/>
          </p:cNvSpPr>
          <p:nvPr>
            <p:ph type="sldNum" sz="quarter" idx="13"/>
          </p:nvPr>
        </p:nvSpPr>
        <p:spPr/>
        <p:txBody>
          <a:bodyPr/>
          <a:lstStyle/>
          <a:p>
            <a:fld id="{8E6AA186-9BDC-43F2-8CB7-BFB6CE2B9968}" type="slidenum">
              <a:rPr lang="tr-TR" smtClean="0"/>
              <a:pPr/>
              <a:t>2</a:t>
            </a:fld>
            <a:endParaRPr lang="tr-TR"/>
          </a:p>
        </p:txBody>
      </p:sp>
    </p:spTree>
    <p:extLst>
      <p:ext uri="{BB962C8B-B14F-4D97-AF65-F5344CB8AC3E}">
        <p14:creationId xmlns:p14="http://schemas.microsoft.com/office/powerpoint/2010/main" val="338718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3</a:t>
            </a:fld>
            <a:endParaRPr lang="tr-TR"/>
          </a:p>
        </p:txBody>
      </p:sp>
      <p:pic>
        <p:nvPicPr>
          <p:cNvPr id="1026" name="Picture 2"/>
          <p:cNvPicPr>
            <a:picLocks noChangeAspect="1" noChangeArrowheads="1"/>
          </p:cNvPicPr>
          <p:nvPr/>
        </p:nvPicPr>
        <p:blipFill>
          <a:blip r:embed="rId2" cstate="print"/>
          <a:srcRect/>
          <a:stretch>
            <a:fillRect/>
          </a:stretch>
        </p:blipFill>
        <p:spPr bwMode="auto">
          <a:xfrm>
            <a:off x="253548" y="1397725"/>
            <a:ext cx="8481830" cy="425849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4</a:t>
            </a:fld>
            <a:endParaRPr lang="tr-TR"/>
          </a:p>
        </p:txBody>
      </p:sp>
      <p:pic>
        <p:nvPicPr>
          <p:cNvPr id="2050" name="Picture 2"/>
          <p:cNvPicPr>
            <a:picLocks noChangeAspect="1" noChangeArrowheads="1"/>
          </p:cNvPicPr>
          <p:nvPr/>
        </p:nvPicPr>
        <p:blipFill>
          <a:blip r:embed="rId2" cstate="print"/>
          <a:srcRect/>
          <a:stretch>
            <a:fillRect/>
          </a:stretch>
        </p:blipFill>
        <p:spPr bwMode="auto">
          <a:xfrm>
            <a:off x="313509" y="236734"/>
            <a:ext cx="7051902" cy="662126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5</a:t>
            </a:fld>
            <a:endParaRPr lang="tr-TR"/>
          </a:p>
        </p:txBody>
      </p:sp>
      <p:pic>
        <p:nvPicPr>
          <p:cNvPr id="3074" name="Picture 2"/>
          <p:cNvPicPr>
            <a:picLocks noChangeAspect="1" noChangeArrowheads="1"/>
          </p:cNvPicPr>
          <p:nvPr/>
        </p:nvPicPr>
        <p:blipFill>
          <a:blip r:embed="rId2" cstate="print"/>
          <a:srcRect/>
          <a:stretch>
            <a:fillRect/>
          </a:stretch>
        </p:blipFill>
        <p:spPr bwMode="auto">
          <a:xfrm>
            <a:off x="505062" y="1175658"/>
            <a:ext cx="8166636" cy="2782387"/>
          </a:xfrm>
          <a:prstGeom prst="rect">
            <a:avLst/>
          </a:prstGeom>
          <a:noFill/>
          <a:ln w="9525">
            <a:noFill/>
            <a:miter lim="800000"/>
            <a:headEnd/>
            <a:tailEnd/>
          </a:ln>
          <a:effectLst/>
        </p:spPr>
      </p:pic>
      <p:pic>
        <p:nvPicPr>
          <p:cNvPr id="8" name="7 Resim" descr="https://encrypted-tbn0.gstatic.com/images?q=tbn:ANd9GcQjRobohVw3Cao9NXOW52dHwtHSNtWZFXZ9kJ6uDpM-ZjX-9cDGYA"/>
          <p:cNvPicPr/>
          <p:nvPr/>
        </p:nvPicPr>
        <p:blipFill>
          <a:blip r:embed="rId3" cstate="print"/>
          <a:srcRect/>
          <a:stretch>
            <a:fillRect/>
          </a:stretch>
        </p:blipFill>
        <p:spPr bwMode="auto">
          <a:xfrm>
            <a:off x="491898" y="3965801"/>
            <a:ext cx="3975599" cy="2082302"/>
          </a:xfrm>
          <a:prstGeom prst="rect">
            <a:avLst/>
          </a:prstGeom>
          <a:noFill/>
          <a:ln w="9525">
            <a:noFill/>
            <a:miter lim="800000"/>
            <a:headEnd/>
            <a:tailEnd/>
          </a:ln>
        </p:spPr>
      </p:pic>
      <p:sp>
        <p:nvSpPr>
          <p:cNvPr id="3075" name="Rectangle 3"/>
          <p:cNvSpPr>
            <a:spLocks noChangeArrowheads="1"/>
          </p:cNvSpPr>
          <p:nvPr/>
        </p:nvSpPr>
        <p:spPr bwMode="auto">
          <a:xfrm>
            <a:off x="4572000" y="3689686"/>
            <a:ext cx="45720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Hipotezler şu şekilde kurulur:</a:t>
            </a:r>
            <a:endParaRPr kumimoji="0" lang="tr-TR"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a:t>
            </a:r>
            <a:r>
              <a:rPr kumimoji="0" lang="tr-TR" sz="2000"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0</a:t>
            </a:r>
            <a:r>
              <a:rPr kumimoji="0" lang="tr-T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 ve B </a:t>
            </a:r>
            <a:r>
              <a:rPr kumimoji="0" lang="tr-TR" sz="2000" b="0" i="0" u="none" strike="noStrike" cap="none" normalizeH="0" baseline="0" dirty="0">
                <a:ln>
                  <a:noFill/>
                </a:ln>
                <a:solidFill>
                  <a:schemeClr val="tx1"/>
                </a:solidFill>
                <a:effectLst/>
                <a:latin typeface="Calibri"/>
                <a:ea typeface="Times New Roman" pitchFamily="18" charset="0"/>
                <a:cs typeface="Times New Roman" pitchFamily="18" charset="0"/>
              </a:rPr>
              <a:t>ö</a:t>
            </a:r>
            <a:r>
              <a:rPr kumimoji="0" lang="tr-T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zellikleri bağımsızdır</a:t>
            </a:r>
            <a:endParaRPr kumimoji="0" lang="tr-TR"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a:t>
            </a:r>
            <a:r>
              <a:rPr kumimoji="0" lang="tr-TR" sz="2000"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A</a:t>
            </a:r>
            <a:r>
              <a:rPr kumimoji="0" lang="tr-T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 ve B </a:t>
            </a:r>
            <a:r>
              <a:rPr kumimoji="0" lang="tr-TR" sz="2000" b="0" i="0" u="none" strike="noStrike" cap="none" normalizeH="0" baseline="0" dirty="0">
                <a:ln>
                  <a:noFill/>
                </a:ln>
                <a:solidFill>
                  <a:schemeClr val="tx1"/>
                </a:solidFill>
                <a:effectLst/>
                <a:latin typeface="Calibri"/>
                <a:ea typeface="Times New Roman" pitchFamily="18" charset="0"/>
                <a:cs typeface="Times New Roman" pitchFamily="18" charset="0"/>
              </a:rPr>
              <a:t>ö</a:t>
            </a:r>
            <a:r>
              <a:rPr kumimoji="0" lang="tr-T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zellikleri bağımlıdır</a:t>
            </a:r>
            <a:endParaRPr kumimoji="0" lang="tr-TR"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Yukarıdaki </a:t>
            </a:r>
            <a:r>
              <a:rPr kumimoji="0" lang="tr-TR"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kontenjans</a:t>
            </a:r>
            <a:r>
              <a:rPr kumimoji="0" lang="tr-T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tablosunda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satır sayısı R ve kolon sayısı C ile g</a:t>
            </a:r>
            <a:r>
              <a:rPr kumimoji="0" lang="tr-TR" sz="2000" b="0" i="0" u="none" strike="noStrike" cap="none" normalizeH="0" baseline="0" dirty="0">
                <a:ln>
                  <a:noFill/>
                </a:ln>
                <a:solidFill>
                  <a:schemeClr val="tx1"/>
                </a:solidFill>
                <a:effectLst/>
                <a:latin typeface="Calibri"/>
                <a:ea typeface="Times New Roman" pitchFamily="18" charset="0"/>
                <a:cs typeface="Times New Roman" pitchFamily="18" charset="0"/>
              </a:rPr>
              <a:t>ö</a:t>
            </a:r>
            <a:r>
              <a:rPr kumimoji="0" lang="tr-T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sterilmiştir</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buna g</a:t>
            </a:r>
            <a:r>
              <a:rPr kumimoji="0" lang="tr-TR" sz="2000" b="0" i="0" u="none" strike="noStrike" cap="none" normalizeH="0" baseline="0" dirty="0">
                <a:ln>
                  <a:noFill/>
                </a:ln>
                <a:solidFill>
                  <a:schemeClr val="tx1"/>
                </a:solidFill>
                <a:effectLst/>
                <a:latin typeface="Calibri"/>
                <a:ea typeface="Times New Roman" pitchFamily="18" charset="0"/>
                <a:cs typeface="Times New Roman" pitchFamily="18" charset="0"/>
              </a:rPr>
              <a:t>ö</a:t>
            </a:r>
            <a:r>
              <a:rPr kumimoji="0" lang="tr-T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 serbestlik derecesi,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sd</a:t>
            </a:r>
            <a:r>
              <a:rPr kumimoji="0" lang="tr-T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(c-1)(r-1)</a:t>
            </a:r>
            <a:r>
              <a:rPr kumimoji="0" lang="tr-TR" sz="20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tr-TR"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dir</a:t>
            </a:r>
            <a:r>
              <a:rPr kumimoji="0" lang="tr-T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tr-TR"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6</a:t>
            </a:fld>
            <a:endParaRPr lang="tr-TR"/>
          </a:p>
        </p:txBody>
      </p:sp>
      <p:pic>
        <p:nvPicPr>
          <p:cNvPr id="23554" name="Picture 2"/>
          <p:cNvPicPr>
            <a:picLocks noChangeAspect="1" noChangeArrowheads="1"/>
          </p:cNvPicPr>
          <p:nvPr/>
        </p:nvPicPr>
        <p:blipFill>
          <a:blip r:embed="rId2" cstate="print"/>
          <a:srcRect/>
          <a:stretch>
            <a:fillRect/>
          </a:stretch>
        </p:blipFill>
        <p:spPr bwMode="auto">
          <a:xfrm>
            <a:off x="326571" y="1018903"/>
            <a:ext cx="8072846" cy="566574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7</a:t>
            </a:fld>
            <a:endParaRPr lang="tr-TR"/>
          </a:p>
        </p:txBody>
      </p:sp>
      <p:pic>
        <p:nvPicPr>
          <p:cNvPr id="24578" name="Picture 2"/>
          <p:cNvPicPr>
            <a:picLocks noChangeAspect="1" noChangeArrowheads="1"/>
          </p:cNvPicPr>
          <p:nvPr/>
        </p:nvPicPr>
        <p:blipFill>
          <a:blip r:embed="rId2" cstate="print"/>
          <a:srcRect/>
          <a:stretch>
            <a:fillRect/>
          </a:stretch>
        </p:blipFill>
        <p:spPr bwMode="auto">
          <a:xfrm>
            <a:off x="404949" y="1127269"/>
            <a:ext cx="7694022" cy="4672042"/>
          </a:xfrm>
          <a:prstGeom prst="rect">
            <a:avLst/>
          </a:prstGeom>
          <a:noFill/>
          <a:ln w="9525">
            <a:noFill/>
            <a:miter lim="800000"/>
            <a:headEnd/>
            <a:tailEnd/>
          </a:ln>
          <a:effectLst/>
        </p:spPr>
      </p:pic>
      <p:graphicFrame>
        <p:nvGraphicFramePr>
          <p:cNvPr id="4" name="3 Tablo"/>
          <p:cNvGraphicFramePr>
            <a:graphicFrameLocks noGrp="1"/>
          </p:cNvGraphicFramePr>
          <p:nvPr/>
        </p:nvGraphicFramePr>
        <p:xfrm>
          <a:off x="4582886" y="3507885"/>
          <a:ext cx="3316923" cy="1934972"/>
        </p:xfrm>
        <a:graphic>
          <a:graphicData uri="http://schemas.openxmlformats.org/drawingml/2006/table">
            <a:tbl>
              <a:tblPr/>
              <a:tblGrid>
                <a:gridCol w="646285">
                  <a:extLst>
                    <a:ext uri="{9D8B030D-6E8A-4147-A177-3AD203B41FA5}">
                      <a16:colId xmlns:a16="http://schemas.microsoft.com/office/drawing/2014/main" val="20000"/>
                    </a:ext>
                  </a:extLst>
                </a:gridCol>
                <a:gridCol w="646285">
                  <a:extLst>
                    <a:ext uri="{9D8B030D-6E8A-4147-A177-3AD203B41FA5}">
                      <a16:colId xmlns:a16="http://schemas.microsoft.com/office/drawing/2014/main" val="20001"/>
                    </a:ext>
                  </a:extLst>
                </a:gridCol>
                <a:gridCol w="731783">
                  <a:extLst>
                    <a:ext uri="{9D8B030D-6E8A-4147-A177-3AD203B41FA5}">
                      <a16:colId xmlns:a16="http://schemas.microsoft.com/office/drawing/2014/main" val="20002"/>
                    </a:ext>
                  </a:extLst>
                </a:gridCol>
                <a:gridCol w="646285">
                  <a:extLst>
                    <a:ext uri="{9D8B030D-6E8A-4147-A177-3AD203B41FA5}">
                      <a16:colId xmlns:a16="http://schemas.microsoft.com/office/drawing/2014/main" val="20003"/>
                    </a:ext>
                  </a:extLst>
                </a:gridCol>
                <a:gridCol w="646285">
                  <a:extLst>
                    <a:ext uri="{9D8B030D-6E8A-4147-A177-3AD203B41FA5}">
                      <a16:colId xmlns:a16="http://schemas.microsoft.com/office/drawing/2014/main" val="20004"/>
                    </a:ext>
                  </a:extLst>
                </a:gridCol>
              </a:tblGrid>
              <a:tr h="313373">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 </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b="1">
                          <a:solidFill>
                            <a:srgbClr val="000000"/>
                          </a:solidFill>
                          <a:latin typeface="Times New Roman"/>
                          <a:ea typeface="Times New Roman"/>
                        </a:rPr>
                        <a:t>Görücü</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b="1">
                          <a:solidFill>
                            <a:srgbClr val="000000"/>
                          </a:solidFill>
                          <a:latin typeface="Times New Roman"/>
                          <a:ea typeface="Times New Roman"/>
                        </a:rPr>
                        <a:t>İsteyerek</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b="1">
                          <a:solidFill>
                            <a:srgbClr val="000000"/>
                          </a:solidFill>
                          <a:latin typeface="Times New Roman"/>
                          <a:ea typeface="Times New Roman"/>
                        </a:rPr>
                        <a:t>Zorla</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b="1">
                          <a:solidFill>
                            <a:srgbClr val="000000"/>
                          </a:solidFill>
                          <a:latin typeface="Times New Roman"/>
                          <a:ea typeface="Times New Roman"/>
                        </a:rPr>
                        <a:t>Akraba</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54113">
                <a:tc>
                  <a:txBody>
                    <a:bodyPr/>
                    <a:lstStyle/>
                    <a:p>
                      <a:pPr indent="-34925" algn="ctr">
                        <a:lnSpc>
                          <a:spcPct val="115000"/>
                        </a:lnSpc>
                        <a:spcAft>
                          <a:spcPts val="1200"/>
                        </a:spcAft>
                        <a:tabLst>
                          <a:tab pos="810260" algn="l"/>
                          <a:tab pos="900430" algn="l"/>
                        </a:tabLst>
                      </a:pPr>
                      <a:r>
                        <a:rPr lang="tr-TR" sz="1200" b="1">
                          <a:solidFill>
                            <a:srgbClr val="000000"/>
                          </a:solidFill>
                          <a:latin typeface="Times New Roman"/>
                          <a:ea typeface="Times New Roman"/>
                        </a:rPr>
                        <a:t>13-16yaş</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15</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20</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10</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5</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4113">
                <a:tc>
                  <a:txBody>
                    <a:bodyPr/>
                    <a:lstStyle/>
                    <a:p>
                      <a:pPr indent="-34925" algn="ctr">
                        <a:lnSpc>
                          <a:spcPct val="115000"/>
                        </a:lnSpc>
                        <a:spcAft>
                          <a:spcPts val="1200"/>
                        </a:spcAft>
                        <a:tabLst>
                          <a:tab pos="810260" algn="l"/>
                          <a:tab pos="900430" algn="l"/>
                        </a:tabLst>
                      </a:pPr>
                      <a:r>
                        <a:rPr lang="tr-TR" sz="1200" b="1">
                          <a:solidFill>
                            <a:srgbClr val="000000"/>
                          </a:solidFill>
                          <a:latin typeface="Times New Roman"/>
                          <a:ea typeface="Times New Roman"/>
                        </a:rPr>
                        <a:t>17-22 yaş</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12</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19</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5</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6</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3373">
                <a:tc>
                  <a:txBody>
                    <a:bodyPr/>
                    <a:lstStyle/>
                    <a:p>
                      <a:pPr indent="-34925" algn="ctr">
                        <a:lnSpc>
                          <a:spcPct val="115000"/>
                        </a:lnSpc>
                        <a:spcAft>
                          <a:spcPts val="1200"/>
                        </a:spcAft>
                        <a:tabLst>
                          <a:tab pos="810260" algn="l"/>
                          <a:tab pos="900430" algn="l"/>
                        </a:tabLst>
                      </a:pPr>
                      <a:r>
                        <a:rPr lang="tr-TR" sz="1200" b="1">
                          <a:solidFill>
                            <a:srgbClr val="000000"/>
                          </a:solidFill>
                          <a:latin typeface="Times New Roman"/>
                          <a:ea typeface="Times New Roman"/>
                        </a:rPr>
                        <a:t>22+</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6</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5</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5</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dirty="0">
                          <a:solidFill>
                            <a:srgbClr val="000000"/>
                          </a:solidFill>
                          <a:latin typeface="Times New Roman"/>
                          <a:ea typeface="Times New Roman"/>
                        </a:rPr>
                        <a:t>6</a:t>
                      </a:r>
                      <a:endParaRPr lang="tr-TR" sz="1200" dirty="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4 Metin kutusu"/>
          <p:cNvSpPr txBox="1"/>
          <p:nvPr/>
        </p:nvSpPr>
        <p:spPr>
          <a:xfrm>
            <a:off x="293914" y="3048000"/>
            <a:ext cx="4180115" cy="1197429"/>
          </a:xfrm>
          <a:prstGeom prst="rect">
            <a:avLst/>
          </a:prstGeom>
        </p:spPr>
        <p:txBody>
          <a:bodyPr vert="horz" wrap="square" lIns="91440" tIns="45720" rIns="91440" bIns="45720" rtlCol="0" anchor="t" anchorCtr="0">
            <a:normAutofit/>
          </a:bodyPr>
          <a:lstStyle/>
          <a:p>
            <a:endParaRPr lang="tr-TR" dirty="0">
              <a:latin typeface="+mj-lt"/>
            </a:endParaRPr>
          </a:p>
        </p:txBody>
      </p:sp>
      <p:sp>
        <p:nvSpPr>
          <p:cNvPr id="6" name="5 Metin kutusu"/>
          <p:cNvSpPr txBox="1"/>
          <p:nvPr/>
        </p:nvSpPr>
        <p:spPr>
          <a:xfrm>
            <a:off x="446314" y="3102429"/>
            <a:ext cx="4038600" cy="1164771"/>
          </a:xfrm>
          <a:prstGeom prst="rect">
            <a:avLst/>
          </a:prstGeom>
          <a:solidFill>
            <a:schemeClr val="bg1"/>
          </a:solidFill>
        </p:spPr>
        <p:txBody>
          <a:bodyPr vert="horz" wrap="square" lIns="91440" tIns="45720" rIns="91440" bIns="45720" rtlCol="0" anchor="t" anchorCtr="0">
            <a:normAutofit/>
          </a:bodyPr>
          <a:lstStyle/>
          <a:p>
            <a:endParaRPr lang="tr-TR"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8</a:t>
            </a:fld>
            <a:endParaRPr lang="tr-TR"/>
          </a:p>
        </p:txBody>
      </p:sp>
      <p:graphicFrame>
        <p:nvGraphicFramePr>
          <p:cNvPr id="4" name="3 Tablo"/>
          <p:cNvGraphicFramePr>
            <a:graphicFrameLocks noGrp="1"/>
          </p:cNvGraphicFramePr>
          <p:nvPr/>
        </p:nvGraphicFramePr>
        <p:xfrm>
          <a:off x="189047" y="1190678"/>
          <a:ext cx="4938124" cy="2129463"/>
        </p:xfrm>
        <a:graphic>
          <a:graphicData uri="http://schemas.openxmlformats.org/drawingml/2006/table">
            <a:tbl>
              <a:tblPr/>
              <a:tblGrid>
                <a:gridCol w="1164726">
                  <a:extLst>
                    <a:ext uri="{9D8B030D-6E8A-4147-A177-3AD203B41FA5}">
                      <a16:colId xmlns:a16="http://schemas.microsoft.com/office/drawing/2014/main" val="20000"/>
                    </a:ext>
                  </a:extLst>
                </a:gridCol>
                <a:gridCol w="752954">
                  <a:extLst>
                    <a:ext uri="{9D8B030D-6E8A-4147-A177-3AD203B41FA5}">
                      <a16:colId xmlns:a16="http://schemas.microsoft.com/office/drawing/2014/main" val="20001"/>
                    </a:ext>
                  </a:extLst>
                </a:gridCol>
                <a:gridCol w="761582">
                  <a:extLst>
                    <a:ext uri="{9D8B030D-6E8A-4147-A177-3AD203B41FA5}">
                      <a16:colId xmlns:a16="http://schemas.microsoft.com/office/drawing/2014/main" val="20002"/>
                    </a:ext>
                  </a:extLst>
                </a:gridCol>
                <a:gridCol w="752954">
                  <a:extLst>
                    <a:ext uri="{9D8B030D-6E8A-4147-A177-3AD203B41FA5}">
                      <a16:colId xmlns:a16="http://schemas.microsoft.com/office/drawing/2014/main" val="20003"/>
                    </a:ext>
                  </a:extLst>
                </a:gridCol>
                <a:gridCol w="752954">
                  <a:extLst>
                    <a:ext uri="{9D8B030D-6E8A-4147-A177-3AD203B41FA5}">
                      <a16:colId xmlns:a16="http://schemas.microsoft.com/office/drawing/2014/main" val="20004"/>
                    </a:ext>
                  </a:extLst>
                </a:gridCol>
                <a:gridCol w="752954">
                  <a:extLst>
                    <a:ext uri="{9D8B030D-6E8A-4147-A177-3AD203B41FA5}">
                      <a16:colId xmlns:a16="http://schemas.microsoft.com/office/drawing/2014/main" val="20005"/>
                    </a:ext>
                  </a:extLst>
                </a:gridCol>
              </a:tblGrid>
              <a:tr h="608418">
                <a:tc>
                  <a:txBody>
                    <a:bodyPr/>
                    <a:lstStyle/>
                    <a:p>
                      <a:pPr algn="ctr">
                        <a:lnSpc>
                          <a:spcPct val="115000"/>
                        </a:lnSpc>
                        <a:spcAft>
                          <a:spcPts val="0"/>
                        </a:spcAft>
                      </a:pPr>
                      <a:r>
                        <a:rPr lang="tr-TR" sz="1200" b="1" dirty="0">
                          <a:solidFill>
                            <a:srgbClr val="000000"/>
                          </a:solidFill>
                          <a:latin typeface="Times New Roman"/>
                          <a:ea typeface="Times New Roman"/>
                        </a:rPr>
                        <a:t>Gözlenen</a:t>
                      </a:r>
                      <a:endParaRPr lang="tr-TR" sz="1200" dirty="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200" b="1">
                          <a:solidFill>
                            <a:srgbClr val="000000"/>
                          </a:solidFill>
                          <a:latin typeface="Times New Roman"/>
                          <a:ea typeface="Times New Roman"/>
                        </a:rPr>
                        <a:t>Görücü</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200" b="1" dirty="0">
                          <a:solidFill>
                            <a:srgbClr val="000000"/>
                          </a:solidFill>
                          <a:latin typeface="Times New Roman"/>
                          <a:ea typeface="Times New Roman"/>
                        </a:rPr>
                        <a:t>İsteyerek</a:t>
                      </a:r>
                      <a:endParaRPr lang="tr-TR" sz="1200" dirty="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200" b="1">
                          <a:solidFill>
                            <a:srgbClr val="000000"/>
                          </a:solidFill>
                          <a:latin typeface="Times New Roman"/>
                          <a:ea typeface="Times New Roman"/>
                        </a:rPr>
                        <a:t>Zorla</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200" b="1">
                          <a:solidFill>
                            <a:srgbClr val="000000"/>
                          </a:solidFill>
                          <a:latin typeface="Times New Roman"/>
                          <a:ea typeface="Times New Roman"/>
                        </a:rPr>
                        <a:t>Akraba</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200" b="1">
                          <a:solidFill>
                            <a:srgbClr val="000000"/>
                          </a:solidFill>
                          <a:latin typeface="Times New Roman"/>
                          <a:ea typeface="Times New Roman"/>
                        </a:rPr>
                        <a:t>Satır toplamı</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04209">
                <a:tc>
                  <a:txBody>
                    <a:bodyPr/>
                    <a:lstStyle/>
                    <a:p>
                      <a:pPr algn="ctr">
                        <a:lnSpc>
                          <a:spcPct val="115000"/>
                        </a:lnSpc>
                        <a:spcAft>
                          <a:spcPts val="0"/>
                        </a:spcAft>
                      </a:pPr>
                      <a:r>
                        <a:rPr lang="tr-TR" sz="1200" b="1">
                          <a:solidFill>
                            <a:srgbClr val="000000"/>
                          </a:solidFill>
                          <a:latin typeface="Times New Roman"/>
                          <a:ea typeface="Times New Roman"/>
                        </a:rPr>
                        <a:t>13-16yaş</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15</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20</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10</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5</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50</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04209">
                <a:tc>
                  <a:txBody>
                    <a:bodyPr/>
                    <a:lstStyle/>
                    <a:p>
                      <a:pPr algn="ctr">
                        <a:lnSpc>
                          <a:spcPct val="115000"/>
                        </a:lnSpc>
                        <a:spcAft>
                          <a:spcPts val="0"/>
                        </a:spcAft>
                      </a:pPr>
                      <a:r>
                        <a:rPr lang="tr-TR" sz="1200" b="1">
                          <a:solidFill>
                            <a:srgbClr val="000000"/>
                          </a:solidFill>
                          <a:latin typeface="Times New Roman"/>
                          <a:ea typeface="Times New Roman"/>
                        </a:rPr>
                        <a:t>17-22 yaş</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12</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19</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5</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6</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42</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04209">
                <a:tc>
                  <a:txBody>
                    <a:bodyPr/>
                    <a:lstStyle/>
                    <a:p>
                      <a:pPr algn="ctr">
                        <a:lnSpc>
                          <a:spcPct val="115000"/>
                        </a:lnSpc>
                        <a:spcAft>
                          <a:spcPts val="0"/>
                        </a:spcAft>
                      </a:pPr>
                      <a:r>
                        <a:rPr lang="tr-TR" sz="1200" b="1">
                          <a:solidFill>
                            <a:srgbClr val="000000"/>
                          </a:solidFill>
                          <a:latin typeface="Times New Roman"/>
                          <a:ea typeface="Times New Roman"/>
                        </a:rPr>
                        <a:t>22+</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6</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5</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5</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6</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22</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08418">
                <a:tc>
                  <a:txBody>
                    <a:bodyPr/>
                    <a:lstStyle/>
                    <a:p>
                      <a:pPr algn="ctr">
                        <a:lnSpc>
                          <a:spcPct val="115000"/>
                        </a:lnSpc>
                        <a:spcAft>
                          <a:spcPts val="0"/>
                        </a:spcAft>
                      </a:pPr>
                      <a:r>
                        <a:rPr lang="tr-TR" sz="1200" b="1">
                          <a:solidFill>
                            <a:srgbClr val="000000"/>
                          </a:solidFill>
                          <a:latin typeface="Times New Roman"/>
                          <a:ea typeface="Times New Roman"/>
                        </a:rPr>
                        <a:t>Sütun toplamı</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33</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44</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20</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a:solidFill>
                            <a:srgbClr val="000000"/>
                          </a:solidFill>
                          <a:latin typeface="Times New Roman"/>
                          <a:ea typeface="Times New Roman"/>
                        </a:rPr>
                        <a:t>17</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tr-TR" sz="1000" dirty="0">
                          <a:solidFill>
                            <a:srgbClr val="000000"/>
                          </a:solidFill>
                          <a:latin typeface="Times New Roman"/>
                          <a:ea typeface="Times New Roman"/>
                        </a:rPr>
                        <a:t>114</a:t>
                      </a:r>
                      <a:endParaRPr lang="tr-TR" sz="1200" dirty="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5" name="4 Metin kutusu"/>
          <p:cNvSpPr txBox="1"/>
          <p:nvPr/>
        </p:nvSpPr>
        <p:spPr>
          <a:xfrm>
            <a:off x="631371" y="979714"/>
            <a:ext cx="6085115" cy="1992086"/>
          </a:xfrm>
          <a:prstGeom prst="rect">
            <a:avLst/>
          </a:prstGeom>
        </p:spPr>
        <p:txBody>
          <a:bodyPr vert="horz" wrap="square" lIns="91440" tIns="45720" rIns="91440" bIns="45720" rtlCol="0" anchor="t" anchorCtr="0">
            <a:normAutofit/>
          </a:bodyPr>
          <a:lstStyle/>
          <a:p>
            <a:endParaRPr lang="tr-TR" dirty="0">
              <a:latin typeface="+mj-lt"/>
            </a:endParaRPr>
          </a:p>
        </p:txBody>
      </p:sp>
      <p:graphicFrame>
        <p:nvGraphicFramePr>
          <p:cNvPr id="6" name="5 Tablo"/>
          <p:cNvGraphicFramePr>
            <a:graphicFrameLocks noGrp="1"/>
          </p:cNvGraphicFramePr>
          <p:nvPr/>
        </p:nvGraphicFramePr>
        <p:xfrm>
          <a:off x="4048398" y="4227794"/>
          <a:ext cx="4486001" cy="1966178"/>
        </p:xfrm>
        <a:graphic>
          <a:graphicData uri="http://schemas.openxmlformats.org/drawingml/2006/table">
            <a:tbl>
              <a:tblPr/>
              <a:tblGrid>
                <a:gridCol w="883941">
                  <a:extLst>
                    <a:ext uri="{9D8B030D-6E8A-4147-A177-3AD203B41FA5}">
                      <a16:colId xmlns:a16="http://schemas.microsoft.com/office/drawing/2014/main" val="20000"/>
                    </a:ext>
                  </a:extLst>
                </a:gridCol>
                <a:gridCol w="883941">
                  <a:extLst>
                    <a:ext uri="{9D8B030D-6E8A-4147-A177-3AD203B41FA5}">
                      <a16:colId xmlns:a16="http://schemas.microsoft.com/office/drawing/2014/main" val="20001"/>
                    </a:ext>
                  </a:extLst>
                </a:gridCol>
                <a:gridCol w="950237">
                  <a:extLst>
                    <a:ext uri="{9D8B030D-6E8A-4147-A177-3AD203B41FA5}">
                      <a16:colId xmlns:a16="http://schemas.microsoft.com/office/drawing/2014/main" val="20002"/>
                    </a:ext>
                  </a:extLst>
                </a:gridCol>
                <a:gridCol w="883941">
                  <a:extLst>
                    <a:ext uri="{9D8B030D-6E8A-4147-A177-3AD203B41FA5}">
                      <a16:colId xmlns:a16="http://schemas.microsoft.com/office/drawing/2014/main" val="20003"/>
                    </a:ext>
                  </a:extLst>
                </a:gridCol>
                <a:gridCol w="883941">
                  <a:extLst>
                    <a:ext uri="{9D8B030D-6E8A-4147-A177-3AD203B41FA5}">
                      <a16:colId xmlns:a16="http://schemas.microsoft.com/office/drawing/2014/main" val="20004"/>
                    </a:ext>
                  </a:extLst>
                </a:gridCol>
              </a:tblGrid>
              <a:tr h="561765">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 </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b="1">
                          <a:solidFill>
                            <a:srgbClr val="000000"/>
                          </a:solidFill>
                          <a:latin typeface="Times New Roman"/>
                          <a:ea typeface="Times New Roman"/>
                        </a:rPr>
                        <a:t>Görücü</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b="1">
                          <a:solidFill>
                            <a:srgbClr val="000000"/>
                          </a:solidFill>
                          <a:latin typeface="Times New Roman"/>
                          <a:ea typeface="Times New Roman"/>
                        </a:rPr>
                        <a:t>İsteyerek</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b="1">
                          <a:solidFill>
                            <a:srgbClr val="000000"/>
                          </a:solidFill>
                          <a:latin typeface="Times New Roman"/>
                          <a:ea typeface="Times New Roman"/>
                        </a:rPr>
                        <a:t>Zorla</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b="1">
                          <a:solidFill>
                            <a:srgbClr val="000000"/>
                          </a:solidFill>
                          <a:latin typeface="Times New Roman"/>
                          <a:ea typeface="Times New Roman"/>
                        </a:rPr>
                        <a:t>Akraba</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61765">
                <a:tc>
                  <a:txBody>
                    <a:bodyPr/>
                    <a:lstStyle/>
                    <a:p>
                      <a:pPr indent="-34925" algn="ctr">
                        <a:lnSpc>
                          <a:spcPct val="115000"/>
                        </a:lnSpc>
                        <a:spcAft>
                          <a:spcPts val="1200"/>
                        </a:spcAft>
                        <a:tabLst>
                          <a:tab pos="810260" algn="l"/>
                          <a:tab pos="900430" algn="l"/>
                        </a:tabLst>
                      </a:pPr>
                      <a:r>
                        <a:rPr lang="tr-TR" sz="1200" b="1">
                          <a:solidFill>
                            <a:srgbClr val="000000"/>
                          </a:solidFill>
                          <a:latin typeface="Times New Roman"/>
                          <a:ea typeface="Times New Roman"/>
                        </a:rPr>
                        <a:t>13-16yaş</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13,3</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20,2</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9,2</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5,2</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1765">
                <a:tc>
                  <a:txBody>
                    <a:bodyPr/>
                    <a:lstStyle/>
                    <a:p>
                      <a:pPr indent="-34925" algn="ctr">
                        <a:lnSpc>
                          <a:spcPct val="115000"/>
                        </a:lnSpc>
                        <a:spcAft>
                          <a:spcPts val="1200"/>
                        </a:spcAft>
                        <a:tabLst>
                          <a:tab pos="810260" algn="l"/>
                          <a:tab pos="900430" algn="l"/>
                        </a:tabLst>
                      </a:pPr>
                      <a:r>
                        <a:rPr lang="tr-TR" sz="1200" b="1">
                          <a:solidFill>
                            <a:srgbClr val="000000"/>
                          </a:solidFill>
                          <a:latin typeface="Times New Roman"/>
                          <a:ea typeface="Times New Roman"/>
                        </a:rPr>
                        <a:t>17-22 yaş</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11,3</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17,2</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7,8</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5,7</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0883">
                <a:tc>
                  <a:txBody>
                    <a:bodyPr/>
                    <a:lstStyle/>
                    <a:p>
                      <a:pPr indent="-34925" algn="ctr">
                        <a:lnSpc>
                          <a:spcPct val="115000"/>
                        </a:lnSpc>
                        <a:spcAft>
                          <a:spcPts val="1200"/>
                        </a:spcAft>
                        <a:tabLst>
                          <a:tab pos="810260" algn="l"/>
                          <a:tab pos="900430" algn="l"/>
                        </a:tabLst>
                      </a:pPr>
                      <a:r>
                        <a:rPr lang="tr-TR" sz="1200" b="1">
                          <a:solidFill>
                            <a:srgbClr val="000000"/>
                          </a:solidFill>
                          <a:latin typeface="Times New Roman"/>
                          <a:ea typeface="Times New Roman"/>
                        </a:rPr>
                        <a:t>22+</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5,4</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6,6</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a:solidFill>
                            <a:srgbClr val="000000"/>
                          </a:solidFill>
                          <a:latin typeface="Times New Roman"/>
                          <a:ea typeface="Times New Roman"/>
                        </a:rPr>
                        <a:t>6</a:t>
                      </a:r>
                      <a:endParaRPr lang="tr-TR" sz="12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4925" algn="ctr">
                        <a:lnSpc>
                          <a:spcPct val="115000"/>
                        </a:lnSpc>
                        <a:spcAft>
                          <a:spcPts val="1200"/>
                        </a:spcAft>
                        <a:tabLst>
                          <a:tab pos="810260" algn="l"/>
                          <a:tab pos="900430" algn="l"/>
                        </a:tabLst>
                      </a:pPr>
                      <a:r>
                        <a:rPr lang="tr-TR" sz="1200" dirty="0">
                          <a:solidFill>
                            <a:srgbClr val="000000"/>
                          </a:solidFill>
                          <a:latin typeface="Times New Roman"/>
                          <a:ea typeface="Times New Roman"/>
                        </a:rPr>
                        <a:t>5,1</a:t>
                      </a:r>
                      <a:endParaRPr lang="tr-TR" sz="1200" dirty="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91440" tIns="45720" rIns="91440" bIns="45720" rtlCol="0" anchor="t" anchorCtr="0">
        <a:normAutofit/>
      </a:bodyPr>
      <a:lstStyle>
        <a:defPPr>
          <a:defRPr dirty="0">
            <a:latin typeface="+mj-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Belge" ma:contentTypeID="0x0101007410583CCB02994C9F17F3D6C44D5B81" ma:contentTypeVersion="0" ma:contentTypeDescription="Yeni belge oluşturun." ma:contentTypeScope="" ma:versionID="f9ff07e399d4e58a16f7f29d9098f335">
  <xsd:schema xmlns:xsd="http://www.w3.org/2001/XMLSchema" xmlns:xs="http://www.w3.org/2001/XMLSchema" xmlns:p="http://schemas.microsoft.com/office/2006/metadata/properties" xmlns:ns2="05416b08-9f3d-4873-966f-a14cbcd5b464" targetNamespace="http://schemas.microsoft.com/office/2006/metadata/properties" ma:root="true" ma:fieldsID="c63a06593cbc894d5cf7590decace6bb" ns2:_="">
    <xsd:import namespace="05416b08-9f3d-4873-966f-a14cbcd5b46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416b08-9f3d-4873-966f-a14cbcd5b464" elementFormDefault="qualified">
    <xsd:import namespace="http://schemas.microsoft.com/office/2006/documentManagement/types"/>
    <xsd:import namespace="http://schemas.microsoft.com/office/infopath/2007/PartnerControls"/>
    <xsd:element name="_dlc_DocId" ma:index="8" nillable="true" ma:displayName="Belge Kimliği Değeri" ma:description="Bu öğeye atanan belge kimliğinin değeri." ma:internalName="_dlc_DocId" ma:readOnly="true">
      <xsd:simpleType>
        <xsd:restriction base="dms:Text"/>
      </xsd:simpleType>
    </xsd:element>
    <xsd:element name="_dlc_DocIdUrl" ma:index="9" nillable="true" ma:displayName="Belge Kimliği" ma:description="Bu belgeye yönelik kalıcı bağlantı."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05416b08-9f3d-4873-966f-a14cbcd5b464">4XWCX7D3QY77-2-849</_dlc_DocId>
    <_dlc_DocIdUrl xmlns="05416b08-9f3d-4873-966f-a14cbcd5b464">
      <Url>https://auzefportal.istanbul.edu.tr/sites/BelgeMerkezi/_layouts/15/DocIdRedir.aspx?ID=4XWCX7D3QY77-2-849</Url>
      <Description>4XWCX7D3QY77-2-849</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7F5DD5-DD99-4F3C-BC91-27B8F83670E2}">
  <ds:schemaRefs>
    <ds:schemaRef ds:uri="http://schemas.microsoft.com/sharepoint/events"/>
  </ds:schemaRefs>
</ds:datastoreItem>
</file>

<file path=customXml/itemProps2.xml><?xml version="1.0" encoding="utf-8"?>
<ds:datastoreItem xmlns:ds="http://schemas.openxmlformats.org/officeDocument/2006/customXml" ds:itemID="{55F5C664-1733-4BD5-B3DD-2BA01FE89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416b08-9f3d-4873-966f-a14cbcd5b4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A9D539-8B0C-4B42-B5A3-E4FF2A5350F8}">
  <ds:schemaRefs>
    <ds:schemaRef ds:uri="http://schemas.microsoft.com/office/2006/metadata/properties"/>
    <ds:schemaRef ds:uri="http://schemas.microsoft.com/office/infopath/2007/PartnerControls"/>
    <ds:schemaRef ds:uri="05416b08-9f3d-4873-966f-a14cbcd5b464"/>
  </ds:schemaRefs>
</ds:datastoreItem>
</file>

<file path=customXml/itemProps4.xml><?xml version="1.0" encoding="utf-8"?>
<ds:datastoreItem xmlns:ds="http://schemas.openxmlformats.org/officeDocument/2006/customXml" ds:itemID="{E87743D7-83F3-458B-8647-8644E8074E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Adjacency.thmx</Template>
  <TotalTime>1337</TotalTime>
  <Words>434</Words>
  <Application>Microsoft Office PowerPoint</Application>
  <PresentationFormat>Ekran Gösterisi (4:3)</PresentationFormat>
  <Paragraphs>141</Paragraphs>
  <Slides>16</Slides>
  <Notes>0</Notes>
  <HiddenSlides>0</HiddenSlides>
  <MMClips>0</MMClips>
  <ScaleCrop>false</ScaleCrop>
  <HeadingPairs>
    <vt:vector size="8" baseType="variant">
      <vt:variant>
        <vt:lpstr>Kullanılan Yazı Tipleri</vt:lpstr>
      </vt:variant>
      <vt:variant>
        <vt:i4>3</vt:i4>
      </vt:variant>
      <vt:variant>
        <vt:lpstr>Tema</vt:lpstr>
      </vt:variant>
      <vt:variant>
        <vt:i4>1</vt:i4>
      </vt:variant>
      <vt:variant>
        <vt:lpstr>Eklenmiş OLE Hizmet Programları</vt:lpstr>
      </vt:variant>
      <vt:variant>
        <vt:i4>1</vt:i4>
      </vt:variant>
      <vt:variant>
        <vt:lpstr>Slayt Başlıkları</vt:lpstr>
      </vt:variant>
      <vt:variant>
        <vt:i4>16</vt:i4>
      </vt:variant>
    </vt:vector>
  </HeadingPairs>
  <TitlesOfParts>
    <vt:vector size="21" baseType="lpstr">
      <vt:lpstr>Arial</vt:lpstr>
      <vt:lpstr>Calibri</vt:lpstr>
      <vt:lpstr>Times New Roman</vt:lpstr>
      <vt:lpstr>Office Teması</vt:lpstr>
      <vt:lpstr>Equation</vt:lpstr>
      <vt:lpstr>Ki-kare Testleri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TOSUN</dc:creator>
  <cp:lastModifiedBy>ozlem yorulmaz</cp:lastModifiedBy>
  <cp:revision>427</cp:revision>
  <dcterms:modified xsi:type="dcterms:W3CDTF">2021-05-06T18:28:31Z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0x0101007410583CCB02994C9F17F3D6C44D5B81</vt:lpwstr>
  </property>
  <property fmtid="{D5CDD505-2E9C-101B-9397-08002B2CF9AE}" pid="3" name="_dlc_DocIdItemGuid">
    <vt:lpwstr>997e2a88-f91b-44b2-bd16-a0174c7f7db3</vt:lpwstr>
  </property>
</Properties>
</file>