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44FDFD-A611-46D1-9792-394A07EE9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0C4E6A-E1D3-4095-B549-3BC670F85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42F91A-C1A8-4C91-8218-2058628F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06DC3F-DE64-48E2-A7B7-2D3C8EC0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389B57-FCF8-45A6-9D71-29E7E1B8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53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CA2675-0A27-4D7D-A12C-7D105F0F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255FF22-9CBE-4F07-ADFC-5F833AEDC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19C50-B9AD-4931-9A89-D1E49E9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5C8FF0-B3F5-445A-9813-56523431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FF8639-FAA7-4DE1-BBF4-63901B92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8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7CC52F6-DC42-4F0D-A909-6DB0AE71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49A77D4-6A09-42E0-B19C-00C56DFC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2C52CC-ABB9-4BD8-BBB4-2A9A4EC7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FE2476-643E-4407-8A3A-C9164D4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9DB067-E507-4249-A0DB-7309EB33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40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6BD93-5D9F-4E6D-B67B-DCF316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78A9B0-5A74-471F-8755-665BBEFF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F12E5B-D25B-43B5-805C-7E43501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4C4E9E-59E3-4C68-ACC7-094D066E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81B997-C2AC-4D6B-BFD0-809F38BF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032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0D276-DB54-4FF1-A2B9-C0F53A2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55A77E-21A9-462A-A852-491EEEBC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8C7C4B-1402-4CB7-BB36-7732F1AD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D31A91-8E3E-4A0B-8FA7-2ED8D1FD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8C098F-4784-47C3-83F8-5105A1DB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00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C373B2-10A1-41D2-B40B-23E024AC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36CE17-DCBD-43BB-A77D-E27D7E893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F1DAF0B-819B-4C00-A048-B85BECD8B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214832-AB72-4435-AA77-2B7E03C3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CC4822-6040-46C6-93C4-076B5A6E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7BD9A1F-1070-4AEC-B277-73AEEDB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78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1F1A97-3E4D-4965-B8C4-476872E3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740447-8AD5-4165-8B27-E119DA26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43AC30B-A3D4-4E9A-8273-7AA2F3EB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86E3ADD-B5FD-4A26-BB1E-BADB2DEC4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A31AB58-9D3B-4445-9439-96451E91B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9E628AB-D41C-432C-A458-3BB24D2C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3DCBFAF-F0BF-40E1-9FC9-C3D5AE8F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EA1B9EB-EECA-48AA-A101-EEEE5323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4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CA441-472E-4BFA-B84D-46D601DA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6FF88BF-06C6-474C-A3C6-7C527FCA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05C5B6-1001-4D89-B2B6-031B7180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967204-7849-4994-8A3E-43CD4512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8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226DB9F-F3AA-4155-AAC2-C6B1D0D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53881B4-A595-4F04-B354-6847D2C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7AFA097-4165-4111-B244-094B3C5F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65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7C6AA8-FE77-4F01-98FB-92F9CB22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AF288F-8F82-4A0B-AC9A-2A703CBE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A7A74D-AFBB-40B9-A75D-97436826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54630A-A146-4EE8-A4F5-4B39D19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C12C99-507A-424A-84BE-08BC73D8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3A5744-E5FA-428B-8BAE-84F64BE9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9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5094E2-05A4-4881-BA52-34E4D25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93A21F7-86F5-4F10-9BB3-D34B33881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D643C49-1BE7-44A7-890A-242EDA8A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D9DDED-3B0E-4708-AE94-79B72EEE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E5F3E6-9255-4350-A225-211D9861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E0E01B-CF14-4A5D-B5EE-66FAC25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5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C396D20-F8FB-48F1-BED5-11B36410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D6EF17-C111-4DA0-8E0D-EA787D2D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95BE99-2D94-4809-8DA9-AC4F2740E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938A-84C0-44DA-BFBC-AC1F9A8C9571}" type="datetimeFigureOut">
              <a:rPr lang="tr-TR" smtClean="0"/>
              <a:t>6.04.2021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17E44A-12C2-48C9-B4A4-2D575578B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A3E519-4A33-4D5D-9F2E-0D7136D61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BF3B-0556-49DC-ABF5-60E727383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4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5B2455-57E8-4F83-92F0-B4C31550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/>
              <a:t>BASİT RASSAL ÖRNEKLEME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57E2E1-FC0B-4BC9-BF49-CADF25FF2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tr-TR" dirty="0" err="1">
                <a:solidFill>
                  <a:schemeClr val="tx1">
                    <a:alpha val="60000"/>
                  </a:schemeClr>
                </a:solidFill>
              </a:rPr>
              <a:t>Doç.Dr.İstem</a:t>
            </a:r>
            <a:r>
              <a:rPr lang="tr-TR" dirty="0">
                <a:solidFill>
                  <a:schemeClr val="tx1">
                    <a:alpha val="60000"/>
                  </a:schemeClr>
                </a:solidFill>
              </a:rPr>
              <a:t> Köymen KESER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39970-E170-4FEE-AA2F-B246E12F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9" b="507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909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A7F8089-4D52-493B-8385-04049E0E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2" y="1420836"/>
            <a:ext cx="11611056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A718DCD-F3AC-4A18-B3A5-7A74777E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9" y="1997612"/>
            <a:ext cx="11853963" cy="31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C38F73F-EE58-47E6-9E63-D148D9E0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8" y="1828800"/>
            <a:ext cx="11766724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4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5F084AF-CD57-4909-BF71-DB6FD0F5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98" y="343666"/>
            <a:ext cx="9847385" cy="60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5DE7FE4-AF87-427B-AE5C-3E9318BB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45" y="872049"/>
            <a:ext cx="10227506" cy="166013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2B8884F-F03E-4DB6-97E0-6277F679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8875"/>
            <a:ext cx="11493305" cy="33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C88F74F-4838-41CC-B427-240D365B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9" y="1434905"/>
            <a:ext cx="11307933" cy="3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5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43B9571-A6BC-44B4-AE03-186F3912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269176"/>
            <a:ext cx="9875520" cy="62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6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3B3E842-5EB3-4249-918D-2D56A71C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9" y="2461845"/>
            <a:ext cx="11759431" cy="23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1C9D75F-9794-46FC-A6FD-558AE150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422689"/>
            <a:ext cx="11113477" cy="58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9854CB4-84BD-483C-81FE-1C7BB436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2" y="1322363"/>
            <a:ext cx="11392963" cy="45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397787-60FE-45CC-A223-53685B0F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Populasyon</a:t>
            </a:r>
            <a:r>
              <a:rPr lang="tr-TR" dirty="0"/>
              <a:t> Ortalaması İçin Güven Aralığı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E16477-8100-4506-921E-6F6DA602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1523175"/>
            <a:ext cx="10902461" cy="51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F02A23D-BF02-4699-8062-30EB5F14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" y="345585"/>
            <a:ext cx="10902460" cy="56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E984BC4-8C7C-45BA-99D2-8A2AE718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827265"/>
            <a:ext cx="10888393" cy="50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2EB01A1-62F1-462A-8B30-B4B6D041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3" y="801857"/>
            <a:ext cx="11372317" cy="51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645313F-2A1B-4E20-BDF5-6DFB96F3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0" y="855321"/>
            <a:ext cx="10396024" cy="52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392FBD9-6D81-4FDF-A79C-6E50406E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170238"/>
            <a:ext cx="8764172" cy="17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C36274-41FE-421E-B5D0-F2B1E9A9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1280160"/>
            <a:ext cx="10508565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F5DF0F6-56B3-4144-BA10-34201858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337278"/>
            <a:ext cx="10607040" cy="56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2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19FC032-35AF-4993-9496-DAFEE395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3" y="2067952"/>
            <a:ext cx="10880419" cy="34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7E2ECD8-0100-4C98-814B-DD9CCDD2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1" y="940410"/>
            <a:ext cx="10115404" cy="19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63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29B8371-CC2C-4929-8A1B-D22AF26B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582628"/>
            <a:ext cx="10635175" cy="51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E26771C-5918-4554-862D-1F685E01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961772"/>
            <a:ext cx="11366696" cy="52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6C24425-FE3E-4E97-8BD7-3B174F25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553192"/>
            <a:ext cx="11043138" cy="54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616DCB6-D197-4CFE-887D-8C3D8F16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0" y="787791"/>
            <a:ext cx="11480702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9778310-C432-4A8B-A1C0-1BB1A3E3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1" y="815926"/>
            <a:ext cx="11594939" cy="38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DF41E59-6DF6-48C8-82CB-D2CF1D83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216989"/>
            <a:ext cx="11380763" cy="62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62EC4A1-8F66-41B8-9A45-864142EC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8" y="86991"/>
            <a:ext cx="10030265" cy="63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7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F81122B-4C4B-402F-A688-97AC3CB5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" y="471423"/>
            <a:ext cx="11282289" cy="5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F47B35B-BAC8-4960-A036-D7826EF7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95137"/>
            <a:ext cx="10494499" cy="64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Office PowerPoint</Application>
  <PresentationFormat>Geniş ekran</PresentationFormat>
  <Paragraphs>3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Teması</vt:lpstr>
      <vt:lpstr>BASİT RASSAL ÖRNEKLEME</vt:lpstr>
      <vt:lpstr>Populasyon Ortalaması İçin Güven Aralığı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BASİT RASSAL ÖRNEKLEME</dc:title>
  <dc:creator>user</dc:creator>
  <cp:lastModifiedBy>user</cp:lastModifiedBy>
  <cp:revision>5</cp:revision>
  <dcterms:created xsi:type="dcterms:W3CDTF">2021-04-06T17:36:21Z</dcterms:created>
  <dcterms:modified xsi:type="dcterms:W3CDTF">2021-04-06T18:30:10Z</dcterms:modified>
</cp:coreProperties>
</file>