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9" r:id="rId15"/>
    <p:sldId id="280" r:id="rId16"/>
    <p:sldId id="271" r:id="rId17"/>
    <p:sldId id="272" r:id="rId18"/>
    <p:sldId id="273" r:id="rId19"/>
    <p:sldId id="274" r:id="rId20"/>
    <p:sldId id="281" r:id="rId21"/>
    <p:sldId id="282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81" d="100"/>
          <a:sy n="81" d="100"/>
        </p:scale>
        <p:origin x="-2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E6B-2716-459D-BFFE-3069ED2D30EB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DF16-BA90-4918-B675-0BABBE975D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41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E6B-2716-459D-BFFE-3069ED2D30EB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DF16-BA90-4918-B675-0BABBE975D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878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E6B-2716-459D-BFFE-3069ED2D30EB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DF16-BA90-4918-B675-0BABBE975D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871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E6B-2716-459D-BFFE-3069ED2D30EB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DF16-BA90-4918-B675-0BABBE975D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58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E6B-2716-459D-BFFE-3069ED2D30EB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DF16-BA90-4918-B675-0BABBE975D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982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E6B-2716-459D-BFFE-3069ED2D30EB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DF16-BA90-4918-B675-0BABBE975D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696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E6B-2716-459D-BFFE-3069ED2D30EB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DF16-BA90-4918-B675-0BABBE975D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58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E6B-2716-459D-BFFE-3069ED2D30EB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DF16-BA90-4918-B675-0BABBE975D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84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E6B-2716-459D-BFFE-3069ED2D30EB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DF16-BA90-4918-B675-0BABBE975D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826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E6B-2716-459D-BFFE-3069ED2D30EB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DF16-BA90-4918-B675-0BABBE975D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562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E6B-2716-459D-BFFE-3069ED2D30EB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DF16-BA90-4918-B675-0BABBE975D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518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61E6B-2716-459D-BFFE-3069ED2D30EB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DF16-BA90-4918-B675-0BABBE975D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366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92" y="219134"/>
            <a:ext cx="9917723" cy="6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3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78" y="844061"/>
            <a:ext cx="9946222" cy="51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5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760004"/>
            <a:ext cx="10668000" cy="607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3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34" y="890954"/>
            <a:ext cx="10696490" cy="515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32" y="914400"/>
            <a:ext cx="10388414" cy="56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08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6" y="180987"/>
            <a:ext cx="9882554" cy="613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49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456" y="1008185"/>
            <a:ext cx="9453267" cy="398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791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02" y="339969"/>
            <a:ext cx="10268198" cy="591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14" y="492369"/>
            <a:ext cx="9882553" cy="58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2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84" y="691102"/>
            <a:ext cx="8417169" cy="56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79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97" y="621323"/>
            <a:ext cx="9421665" cy="56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9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08" y="304800"/>
            <a:ext cx="10070123" cy="62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18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72" y="961292"/>
            <a:ext cx="8680819" cy="531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458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23" y="761999"/>
            <a:ext cx="8248346" cy="57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499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89" y="304800"/>
            <a:ext cx="8276126" cy="603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08" y="558097"/>
            <a:ext cx="9026770" cy="58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83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6" y="49477"/>
            <a:ext cx="6875710" cy="613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6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4" y="1570893"/>
            <a:ext cx="11249083" cy="19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633046"/>
            <a:ext cx="10316308" cy="600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1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54" y="644768"/>
            <a:ext cx="9835661" cy="57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3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38" y="582768"/>
            <a:ext cx="10152185" cy="58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4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695670"/>
            <a:ext cx="10023231" cy="57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7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08" y="76643"/>
            <a:ext cx="9612923" cy="675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8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62" y="562708"/>
            <a:ext cx="9284676" cy="59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6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Özel</PresentationFormat>
  <Paragraphs>0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5" baseType="lpstr"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Kullanıcısı</dc:creator>
  <cp:lastModifiedBy>user</cp:lastModifiedBy>
  <cp:revision>6</cp:revision>
  <dcterms:created xsi:type="dcterms:W3CDTF">2020-03-21T14:33:09Z</dcterms:created>
  <dcterms:modified xsi:type="dcterms:W3CDTF">2020-03-30T16:27:08Z</dcterms:modified>
</cp:coreProperties>
</file>