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B01AA6-6C19-4FAF-9A86-DC983405DEB6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22737F5-D01D-4CFF-90DA-B8DBA1F2347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STAT\REFERENCES-STAT\BU Examples.ANOVA\BU Examples.ANOVA-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5914" b="48544"/>
          <a:stretch>
            <a:fillRect/>
          </a:stretch>
        </p:blipFill>
        <p:spPr bwMode="auto">
          <a:xfrm>
            <a:off x="285780" y="285772"/>
            <a:ext cx="8572500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STAT\REFERENCES-STAT\BU Examples.ANOVA\BU Examples.ANOVA-05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54613" b="6607"/>
          <a:stretch>
            <a:fillRect/>
          </a:stretch>
        </p:blipFill>
        <p:spPr bwMode="auto">
          <a:xfrm>
            <a:off x="285780" y="357210"/>
            <a:ext cx="8572500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STAT\REFERENCES-STAT\BU Examples.ANOVA\BU Examples.ANOVA-0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105" t="4104" r="5062" b="51140"/>
          <a:stretch>
            <a:fillRect/>
          </a:stretch>
        </p:blipFill>
        <p:spPr bwMode="auto">
          <a:xfrm>
            <a:off x="214342" y="285772"/>
            <a:ext cx="8643938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STAT\REFERENCES-STAT\BU Examples.ANOVA\BU Examples.ANOVA-0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1190" t="45656" r="5062" b="9084"/>
          <a:stretch>
            <a:fillRect/>
          </a:stretch>
        </p:blipFill>
        <p:spPr bwMode="auto">
          <a:xfrm>
            <a:off x="285779" y="285773"/>
            <a:ext cx="8501063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p\Desktop\STAT\REFERENCES-STAT\BU Examples.ANOVA\BU Examples.ANOVA-07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105" t="4104" r="7105" b="49562"/>
          <a:stretch>
            <a:fillRect/>
          </a:stretch>
        </p:blipFill>
        <p:spPr bwMode="auto">
          <a:xfrm>
            <a:off x="285779" y="214334"/>
            <a:ext cx="8501063" cy="6357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p\Desktop\STAT\REFERENCES-STAT\BU Examples.ANOVA\BU Examples.ANOVA-07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5275" t="50439" r="5062" b="9084"/>
          <a:stretch>
            <a:fillRect/>
          </a:stretch>
        </p:blipFill>
        <p:spPr bwMode="auto">
          <a:xfrm>
            <a:off x="357158" y="357209"/>
            <a:ext cx="8501062" cy="6215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hp\Desktop\STAT\REFERENCES-STAT\BU Examples.ANOVA\BU Examples.ANOVA-08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4167" t="5682" r="5833" b="67805"/>
          <a:stretch>
            <a:fillRect/>
          </a:stretch>
        </p:blipFill>
        <p:spPr bwMode="auto">
          <a:xfrm>
            <a:off x="285779" y="285750"/>
            <a:ext cx="8429625" cy="6357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hp\Desktop\STAT\REFERENCES-STAT\BU Examples.ANOVA\BU Examples.ANOVA-0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9301" t="4104" r="7990" b="45387"/>
          <a:stretch>
            <a:fillRect/>
          </a:stretch>
        </p:blipFill>
        <p:spPr bwMode="auto">
          <a:xfrm>
            <a:off x="214342" y="285773"/>
            <a:ext cx="8643938" cy="642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esktop\STAT\REFERENCES-STAT\BU Examples.ANOVA\BU Examples.ANOVA-0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5275" t="54613" r="7105" b="10662"/>
          <a:stretch>
            <a:fillRect/>
          </a:stretch>
        </p:blipFill>
        <p:spPr bwMode="auto">
          <a:xfrm>
            <a:off x="285779" y="214334"/>
            <a:ext cx="8501063" cy="6357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hp\Desktop\STAT\REFERENCES-STAT\BU Examples.ANOVA\BU Examples.ANOVA-1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105" t="4104" r="5062" b="38234"/>
          <a:stretch>
            <a:fillRect/>
          </a:stretch>
        </p:blipFill>
        <p:spPr bwMode="auto">
          <a:xfrm>
            <a:off x="214343" y="285750"/>
            <a:ext cx="8715375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STAT\REFERENCES-STAT\BU Examples.ANOVA\BU Examples.ANOVA-1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3559" t="61845" r="7627" b="4137"/>
          <a:stretch>
            <a:fillRect/>
          </a:stretch>
        </p:blipFill>
        <p:spPr bwMode="auto">
          <a:xfrm>
            <a:off x="285720" y="285750"/>
            <a:ext cx="8572500" cy="6357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STAT\REFERENCES-STAT\BU Examples.ANOVA\BU Examples.ANOVA-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51456" b="20133"/>
          <a:stretch>
            <a:fillRect/>
          </a:stretch>
        </p:blipFill>
        <p:spPr bwMode="auto">
          <a:xfrm>
            <a:off x="285780" y="357209"/>
            <a:ext cx="8572500" cy="6215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hp\Desktop\STAT\REFERENCES-STAT\BU Examples.ANOVA\BU Examples.ANOVA-1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3232" t="4104" r="5062" b="46548"/>
          <a:stretch>
            <a:fillRect/>
          </a:stretch>
        </p:blipFill>
        <p:spPr bwMode="auto">
          <a:xfrm>
            <a:off x="357217" y="285773"/>
            <a:ext cx="8429625" cy="642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hp\Desktop\STAT\REFERENCES-STAT\BU Examples.ANOVA\BU Examples.ANOVA-1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105" t="53757" r="5061" b="12241"/>
          <a:stretch>
            <a:fillRect/>
          </a:stretch>
        </p:blipFill>
        <p:spPr bwMode="auto">
          <a:xfrm>
            <a:off x="357217" y="285773"/>
            <a:ext cx="8429625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hp\Desktop\STAT\REFERENCES-STAT\BU Examples.ANOVA\BU Examples.ANOVA-1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105" t="5871" r="5062" b="43465"/>
          <a:stretch>
            <a:fillRect/>
          </a:stretch>
        </p:blipFill>
        <p:spPr bwMode="auto">
          <a:xfrm>
            <a:off x="285780" y="142875"/>
            <a:ext cx="8643938" cy="6643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hp\Desktop\STAT\REFERENCES-STAT\BU Examples.ANOVA\BU Examples.ANOVA-1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5275" t="55977" r="5062" b="3808"/>
          <a:stretch>
            <a:fillRect/>
          </a:stretch>
        </p:blipFill>
        <p:spPr bwMode="auto">
          <a:xfrm>
            <a:off x="285779" y="214313"/>
            <a:ext cx="8501063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hp\Desktop\STAT\REFERENCES-STAT\BU Examples.ANOVA\BU Examples.ANOVA-1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5335" b="40652"/>
          <a:stretch>
            <a:fillRect/>
          </a:stretch>
        </p:blipFill>
        <p:spPr bwMode="auto">
          <a:xfrm>
            <a:off x="285780" y="214313"/>
            <a:ext cx="8572500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hp\Desktop\STAT\REFERENCES-STAT\BU Examples.ANOVA\BU Examples.ANOVA-1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5275" t="59348" r="5062" b="7506"/>
          <a:stretch>
            <a:fillRect/>
          </a:stretch>
        </p:blipFill>
        <p:spPr bwMode="auto">
          <a:xfrm>
            <a:off x="428654" y="357209"/>
            <a:ext cx="8358188" cy="614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STAT\REFERENCES-STAT\BU Examples.ANOVA\BU Examples.ANOVA-0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4827" b="50123"/>
          <a:stretch>
            <a:fillRect/>
          </a:stretch>
        </p:blipFill>
        <p:spPr bwMode="auto">
          <a:xfrm>
            <a:off x="285779" y="285750"/>
            <a:ext cx="8429625" cy="6357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STAT\REFERENCES-STAT\BU Examples.ANOVA\BU Examples.ANOVA-0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9147" t="49877" r="15275" b="9659"/>
          <a:stretch>
            <a:fillRect/>
          </a:stretch>
        </p:blipFill>
        <p:spPr bwMode="auto">
          <a:xfrm>
            <a:off x="357217" y="357209"/>
            <a:ext cx="8429625" cy="6215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STAT\REFERENCES-STAT\BU Examples.ANOVA\BU Examples.ANOVA-0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627" t="5273" r="5932" b="69064"/>
          <a:stretch>
            <a:fillRect/>
          </a:stretch>
        </p:blipFill>
        <p:spPr bwMode="auto">
          <a:xfrm>
            <a:off x="285779" y="214313"/>
            <a:ext cx="8501063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STAT\REFERENCES-STAT\BU Examples.ANOVA\BU Examples.ANOVA-0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0936" b="37465"/>
          <a:stretch>
            <a:fillRect/>
          </a:stretch>
        </p:blipFill>
        <p:spPr bwMode="auto">
          <a:xfrm>
            <a:off x="214342" y="214290"/>
            <a:ext cx="8643938" cy="6500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STAT\REFERENCES-STAT\BU Examples.ANOVA\BU Examples.ANOVA-0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8475" t="6468" r="6780" b="46966"/>
          <a:stretch>
            <a:fillRect/>
          </a:stretch>
        </p:blipFill>
        <p:spPr bwMode="auto">
          <a:xfrm>
            <a:off x="285720" y="285772"/>
            <a:ext cx="8643937" cy="621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STAT\REFERENCES-STAT\BU Examples.ANOVA\BU Examples.ANOVA-0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1207" t="53034" r="6034" b="9499"/>
          <a:stretch>
            <a:fillRect/>
          </a:stretch>
        </p:blipFill>
        <p:spPr bwMode="auto">
          <a:xfrm>
            <a:off x="214282" y="357210"/>
            <a:ext cx="8715375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STAT\REFERENCES-STAT\BU Examples.ANOVA\BU Examples.ANOVA-05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105" t="5682" r="5062" b="43809"/>
          <a:stretch>
            <a:fillRect/>
          </a:stretch>
        </p:blipFill>
        <p:spPr bwMode="auto">
          <a:xfrm>
            <a:off x="357158" y="285772"/>
            <a:ext cx="8501062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AFBFB04AE5FFD4F8FF6F01B9574FF6D" ma:contentTypeVersion="7" ma:contentTypeDescription="Yeni belge oluşturun." ma:contentTypeScope="" ma:versionID="f1c2cadd7c1853b15304ff3d81d484d6">
  <xsd:schema xmlns:xsd="http://www.w3.org/2001/XMLSchema" xmlns:xs="http://www.w3.org/2001/XMLSchema" xmlns:p="http://schemas.microsoft.com/office/2006/metadata/properties" xmlns:ns2="cb350e05-b256-4ea1-8212-ed6a0107e6ca" targetNamespace="http://schemas.microsoft.com/office/2006/metadata/properties" ma:root="true" ma:fieldsID="df1aa6641c2f11a10650d3c4a882d495" ns2:_="">
    <xsd:import namespace="cb350e05-b256-4ea1-8212-ed6a0107e6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0e05-b256-4ea1-8212-ed6a0107e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747205-F808-42F0-B122-7973994C9D75}"/>
</file>

<file path=customXml/itemProps2.xml><?xml version="1.0" encoding="utf-8"?>
<ds:datastoreItem xmlns:ds="http://schemas.openxmlformats.org/officeDocument/2006/customXml" ds:itemID="{40F66493-4C08-4C3C-A6FF-E3E9F78B67B8}"/>
</file>

<file path=customXml/itemProps3.xml><?xml version="1.0" encoding="utf-8"?>
<ds:datastoreItem xmlns:ds="http://schemas.openxmlformats.org/officeDocument/2006/customXml" ds:itemID="{250EF65A-5E7F-438A-A744-92E7107C7888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63</TotalTime>
  <Words>0</Words>
  <Application>Microsoft Office PowerPoint</Application>
  <PresentationFormat>Ekran Gösterisi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Metro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hp</dc:creator>
  <cp:lastModifiedBy>hp</cp:lastModifiedBy>
  <cp:revision>8</cp:revision>
  <dcterms:created xsi:type="dcterms:W3CDTF">2021-01-04T10:23:43Z</dcterms:created>
  <dcterms:modified xsi:type="dcterms:W3CDTF">2021-01-05T05:34:54Z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0x010100CAFBFB04AE5FFD4F8FF6F01B9574FF6D</vt:lpwstr>
  </property>
</Properties>
</file>