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93" r:id="rId15"/>
    <p:sldId id="28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9" r:id="rId26"/>
    <p:sldId id="290" r:id="rId27"/>
    <p:sldId id="291" r:id="rId28"/>
    <p:sldId id="292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E2A7D84-7114-4772-AB41-4A31F8449E6F}" type="datetimeFigureOut">
              <a:rPr lang="tr-TR" smtClean="0"/>
              <a:pPr/>
              <a:t>05.01.2021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A45F45-FAB6-4031-B6C6-97CAFABDB63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STAT\statistical examples\statistical examples-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4" t="7260" r="38833" b="51319"/>
          <a:stretch>
            <a:fillRect/>
          </a:stretch>
        </p:blipFill>
        <p:spPr bwMode="auto">
          <a:xfrm>
            <a:off x="214343" y="357209"/>
            <a:ext cx="8715375" cy="614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\Desktop\STAT\statistical examples\statistical examples-0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4" t="46720" r="7565" b="10663"/>
          <a:stretch>
            <a:fillRect/>
          </a:stretch>
        </p:blipFill>
        <p:spPr bwMode="auto">
          <a:xfrm>
            <a:off x="0" y="285750"/>
            <a:ext cx="8429625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\Desktop\STAT\statistical examples\statistical examples-1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9798" t="10417" r="29899" b="66624"/>
          <a:stretch>
            <a:fillRect/>
          </a:stretch>
        </p:blipFill>
        <p:spPr bwMode="auto">
          <a:xfrm>
            <a:off x="0" y="285750"/>
            <a:ext cx="8286750" cy="6072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TAT\STAT WEEK9\One-way ANOVA JPG\One-way ANOVA - Test Procedure, Merits and Demerits, Example Solved Problems _ Analysis of Variance _ Statistics-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5738" t="62373" r="5738" b="13893"/>
          <a:stretch>
            <a:fillRect/>
          </a:stretch>
        </p:blipFill>
        <p:spPr bwMode="auto">
          <a:xfrm>
            <a:off x="285779" y="214313"/>
            <a:ext cx="8501063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STAT\STAT WEEK9\One-way ANOVA JPG\One-way ANOVA - Test Procedure, Merits and Demerits, Example Solved Problems _ Analysis of Variance _ Statistics-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5645" t="9487" r="5645" b="78059"/>
          <a:stretch>
            <a:fillRect/>
          </a:stretch>
        </p:blipFill>
        <p:spPr bwMode="auto">
          <a:xfrm>
            <a:off x="285779" y="1500188"/>
            <a:ext cx="8501063" cy="3643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STAT\STAT WEEK9\One-way ANOVA JPG\One-way ANOVA - Test Procedure, Merits and Demerits, Example Solved Problems _ Analysis of Variance _ Statistics-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5645" t="23198" r="30920" b="43809"/>
          <a:stretch>
            <a:fillRect/>
          </a:stretch>
        </p:blipFill>
        <p:spPr bwMode="auto">
          <a:xfrm>
            <a:off x="428654" y="214313"/>
            <a:ext cx="8286750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STAT\STAT WEEK9\One-way ANOVA JPG\One-way ANOVA - Test Procedure, Merits and Demerits, Example Solved Problems _ Analysis of Variance _ Statistics-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5085" t="53034" r="5085" b="29892"/>
          <a:stretch>
            <a:fillRect/>
          </a:stretch>
        </p:blipFill>
        <p:spPr bwMode="auto">
          <a:xfrm>
            <a:off x="285780" y="214313"/>
            <a:ext cx="85725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p\Desktop\STAT\STAT WEEK9\One-way ANOVA JPG\One-way ANOVA - Test Procedure, Merits and Demerits, Example Solved Problems _ Analysis of Variance _ Statistics-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73494"/>
          <a:stretch>
            <a:fillRect/>
          </a:stretch>
        </p:blipFill>
        <p:spPr bwMode="auto">
          <a:xfrm>
            <a:off x="214343" y="214313"/>
            <a:ext cx="8715375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STAT\STAT WEEK9\One-way ANOVA JPG\One-way ANOVA - Test Procedure, Merits and Demerits, Example Solved Problems _ Analysis of Variance _ Statistics-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332" r="41829" b="61172"/>
          <a:stretch>
            <a:fillRect/>
          </a:stretch>
        </p:blipFill>
        <p:spPr bwMode="auto">
          <a:xfrm>
            <a:off x="0" y="214313"/>
            <a:ext cx="85725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STAT\STAT WEEK9\One-way ANOVA JPG\One-way ANOVA - Test Procedure, Merits and Demerits, Example Solved Problems _ Analysis of Variance _ Statistics-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8828" r="35701" b="39074"/>
          <a:stretch>
            <a:fillRect/>
          </a:stretch>
        </p:blipFill>
        <p:spPr bwMode="auto">
          <a:xfrm>
            <a:off x="0" y="214313"/>
            <a:ext cx="8572500" cy="621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STAT\STAT WEEK9\One-way ANOVA JPG\One-way ANOVA - Test Procedure, Merits and Demerits, Example Solved Problems _ Analysis of Variance _ Statistics-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60926" r="29574" b="10607"/>
          <a:stretch>
            <a:fillRect/>
          </a:stretch>
        </p:blipFill>
        <p:spPr bwMode="auto">
          <a:xfrm>
            <a:off x="0" y="214313"/>
            <a:ext cx="8572500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TAT\statistical examples\statistical examples-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1723" t="47057" r="38833" b="12241"/>
          <a:stretch>
            <a:fillRect/>
          </a:stretch>
        </p:blipFill>
        <p:spPr bwMode="auto">
          <a:xfrm>
            <a:off x="428596" y="142899"/>
            <a:ext cx="8358187" cy="6643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STAT\STAT WEEK9\One-way ANOVA JPG\One-way ANOVA - Test Procedure, Merits and Demerits, Example Solved Problems _ Analysis of Variance _ Statistics-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483" b="60286"/>
          <a:stretch>
            <a:fillRect/>
          </a:stretch>
        </p:blipFill>
        <p:spPr bwMode="auto">
          <a:xfrm>
            <a:off x="214342" y="214313"/>
            <a:ext cx="8643938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STAT\STAT WEEK9\One-way ANOVA JPG\One-way ANOVA - Test Procedure, Merits and Demerits, Example Solved Problems _ Analysis of Variance _ Statistics-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41985" r="19360" b="20133"/>
          <a:stretch>
            <a:fillRect/>
          </a:stretch>
        </p:blipFill>
        <p:spPr bwMode="auto">
          <a:xfrm>
            <a:off x="714375" y="214313"/>
            <a:ext cx="8429625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STAT\STAT WEEK9\One-way ANOVA JPG\One-way ANOVA - Test Procedure, Merits and Demerits, Example Solved Problems _ Analysis of Variance _ Statistics-5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2997" r="27531" b="76956"/>
          <a:stretch>
            <a:fillRect/>
          </a:stretch>
        </p:blipFill>
        <p:spPr bwMode="auto">
          <a:xfrm>
            <a:off x="0" y="214313"/>
            <a:ext cx="8572500" cy="621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STAT\STAT WEEK9\One-way ANOVA JPG\One-way ANOVA - Test Procedure, Merits and Demerits, Example Solved Problems _ Analysis of Variance _ Statistics-5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0520" t="23044" r="34541" b="50296"/>
          <a:stretch>
            <a:fillRect/>
          </a:stretch>
        </p:blipFill>
        <p:spPr bwMode="auto">
          <a:xfrm>
            <a:off x="0" y="214313"/>
            <a:ext cx="8358188" cy="621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STAT\STAT WEEK9\One-way ANOVA JPG\One-way ANOVA - Test Procedure, Merits and Demerits, Example Solved Problems _ Analysis of Variance _ Statistics-5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65661" b="20151"/>
          <a:stretch>
            <a:fillRect/>
          </a:stretch>
        </p:blipFill>
        <p:spPr bwMode="auto">
          <a:xfrm>
            <a:off x="285781" y="3500438"/>
            <a:ext cx="8715375" cy="3143250"/>
          </a:xfrm>
          <a:prstGeom prst="rect">
            <a:avLst/>
          </a:prstGeom>
          <a:noFill/>
        </p:spPr>
      </p:pic>
      <p:pic>
        <p:nvPicPr>
          <p:cNvPr id="6" name="Picture 2" descr="C:\Users\hp\Desktop\STAT\STAT WEEK9\One-way ANOVA JPG\One-way ANOVA - Test Procedure, Merits and Demerits, Example Solved Problems _ Analysis of Variance _ Statistics-5.jpg"/>
          <p:cNvPicPr>
            <a:picLocks noChangeAspect="1" noChangeArrowheads="1"/>
          </p:cNvPicPr>
          <p:nvPr/>
        </p:nvPicPr>
        <p:blipFill>
          <a:blip r:embed="rId2"/>
          <a:srcRect l="5653" t="48698" r="31034" b="32970"/>
          <a:stretch>
            <a:fillRect/>
          </a:stretch>
        </p:blipFill>
        <p:spPr bwMode="auto">
          <a:xfrm>
            <a:off x="285720" y="142876"/>
            <a:ext cx="8715436" cy="3714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STAT\STAT WEEK9\One-way ANOVA JPG\One-way ANOVA - Test Procedure, Merits and Demerits, Example Solved Problems _ Analysis of Variance _ Statistics-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582" r="23446" b="68957"/>
          <a:stretch>
            <a:fillRect/>
          </a:stretch>
        </p:blipFill>
        <p:spPr bwMode="auto">
          <a:xfrm>
            <a:off x="285779" y="1571612"/>
            <a:ext cx="8429625" cy="5000625"/>
          </a:xfrm>
          <a:prstGeom prst="rect">
            <a:avLst/>
          </a:prstGeom>
          <a:noFill/>
        </p:spPr>
      </p:pic>
      <p:pic>
        <p:nvPicPr>
          <p:cNvPr id="6" name="Picture 2" descr="C:\Users\hp\Desktop\STAT\STAT WEEK9\One-way ANOVA JPG\One-way ANOVA - Test Procedure, Merits and Demerits, Example Solved Problems _ Analysis of Variance _ Statistics-5.jpg"/>
          <p:cNvPicPr>
            <a:picLocks noChangeAspect="1" noChangeArrowheads="1"/>
          </p:cNvPicPr>
          <p:nvPr/>
        </p:nvPicPr>
        <p:blipFill>
          <a:blip r:embed="rId3"/>
          <a:srcRect t="82319" b="10894"/>
          <a:stretch>
            <a:fillRect/>
          </a:stretch>
        </p:blipFill>
        <p:spPr bwMode="auto">
          <a:xfrm>
            <a:off x="285720" y="214290"/>
            <a:ext cx="8401080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STAT\STAT WEEK9\One-way ANOVA JPG\One-way ANOVA - Test Procedure, Merits and Demerits, Example Solved Problems _ Analysis of Variance _ Statistics-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0936" r="27531" b="32760"/>
          <a:stretch>
            <a:fillRect/>
          </a:stretch>
        </p:blipFill>
        <p:spPr bwMode="auto">
          <a:xfrm>
            <a:off x="357158" y="285773"/>
            <a:ext cx="8429625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Users\hp\Desktop\STAT\STAT WEEK9\One-way ANOVA JPG\One-way ANOVA - Test Procedure, Merits and Demerits, Example Solved Problems _ Analysis of Variance _ Statistics-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297" r="28099" b="62008"/>
          <a:stretch>
            <a:fillRect/>
          </a:stretch>
        </p:blipFill>
        <p:spPr bwMode="auto">
          <a:xfrm>
            <a:off x="214342" y="214313"/>
            <a:ext cx="8643938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hp\Desktop\STAT\STAT WEEK9\One-way ANOVA JPG\One-way ANOVA - Test Procedure, Merits and Demerits, Example Solved Problems _ Analysis of Variance _ Statistics-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38375" b="28730"/>
          <a:stretch>
            <a:fillRect/>
          </a:stretch>
        </p:blipFill>
        <p:spPr bwMode="auto">
          <a:xfrm>
            <a:off x="357217" y="285772"/>
            <a:ext cx="8501063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STAT\statistical examples\statistical examples-0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4" t="5682" r="34366" b="70252"/>
          <a:stretch>
            <a:fillRect/>
          </a:stretch>
        </p:blipFill>
        <p:spPr bwMode="auto">
          <a:xfrm>
            <a:off x="285779" y="285750"/>
            <a:ext cx="8501063" cy="6215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STAT\statistical examples\statistical examples-0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5" t="53803" r="36599" b="15398"/>
          <a:stretch>
            <a:fillRect/>
          </a:stretch>
        </p:blipFill>
        <p:spPr bwMode="auto">
          <a:xfrm>
            <a:off x="285779" y="285750"/>
            <a:ext cx="8501063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STAT\statistical examples\statistical examples-0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4" t="5682" r="34366" b="56436"/>
          <a:stretch>
            <a:fillRect/>
          </a:stretch>
        </p:blipFill>
        <p:spPr bwMode="auto">
          <a:xfrm>
            <a:off x="285779" y="285751"/>
            <a:ext cx="8501063" cy="4143381"/>
          </a:xfrm>
          <a:prstGeom prst="rect">
            <a:avLst/>
          </a:prstGeom>
          <a:noFill/>
        </p:spPr>
      </p:pic>
      <p:pic>
        <p:nvPicPr>
          <p:cNvPr id="3" name="Picture 2" descr="C:\Users\hp\Desktop\STAT\statistical examples\statistical examples-04.jpg"/>
          <p:cNvPicPr>
            <a:picLocks noChangeAspect="1" noChangeArrowheads="1"/>
          </p:cNvPicPr>
          <p:nvPr/>
        </p:nvPicPr>
        <p:blipFill>
          <a:blip r:embed="rId2"/>
          <a:srcRect l="7564" t="42650" r="34366" b="40564"/>
          <a:stretch>
            <a:fillRect/>
          </a:stretch>
        </p:blipFill>
        <p:spPr bwMode="auto">
          <a:xfrm>
            <a:off x="285720" y="4429132"/>
            <a:ext cx="8501122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571500"/>
          </a:xfrm>
        </p:spPr>
        <p:txBody>
          <a:bodyPr>
            <a:normAutofit/>
          </a:bodyPr>
          <a:lstStyle/>
          <a:p>
            <a:r>
              <a:rPr lang="tr-TR" sz="2400" dirty="0" err="1" smtClean="0">
                <a:latin typeface="Aharoni" pitchFamily="2" charset="-79"/>
                <a:cs typeface="Aharoni" pitchFamily="2" charset="-79"/>
              </a:rPr>
              <a:t>Computational</a:t>
            </a:r>
            <a:r>
              <a:rPr lang="tr-TR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tr-TR" sz="2400" dirty="0" err="1" smtClean="0">
                <a:latin typeface="Aharoni" pitchFamily="2" charset="-79"/>
                <a:cs typeface="Aharoni" pitchFamily="2" charset="-79"/>
              </a:rPr>
              <a:t>Formulae</a:t>
            </a:r>
            <a:endParaRPr lang="tr-TR" sz="2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1266" name="Picture 2" descr="C:\Users\hp\Desktop\STAT\statistical examples\statistical examples-0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9798" t="52112" r="37095" b="10356"/>
          <a:stretch>
            <a:fillRect/>
          </a:stretch>
        </p:blipFill>
        <p:spPr bwMode="auto">
          <a:xfrm>
            <a:off x="357158" y="500063"/>
            <a:ext cx="8501062" cy="614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STAT\statistical examples\statistical examples-08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7565" t="5682" r="36599" b="57926"/>
          <a:stretch>
            <a:fillRect/>
          </a:stretch>
        </p:blipFill>
        <p:spPr bwMode="auto">
          <a:xfrm>
            <a:off x="428654" y="214313"/>
            <a:ext cx="8286750" cy="6357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STAT\statistical examples\statistical examples-08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62505" r="29899" b="10662"/>
          <a:stretch>
            <a:fillRect/>
          </a:stretch>
        </p:blipFill>
        <p:spPr bwMode="auto">
          <a:xfrm>
            <a:off x="428654" y="285772"/>
            <a:ext cx="8286750" cy="621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STAT\statistical examples\statistical examples-0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5331" t="10417" r="32132" b="53280"/>
          <a:stretch>
            <a:fillRect/>
          </a:stretch>
        </p:blipFill>
        <p:spPr bwMode="auto">
          <a:xfrm>
            <a:off x="0" y="214313"/>
            <a:ext cx="8501063" cy="628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ven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üven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AFBFB04AE5FFD4F8FF6F01B9574FF6D" ma:contentTypeVersion="7" ma:contentTypeDescription="Yeni belge oluşturun." ma:contentTypeScope="" ma:versionID="f1c2cadd7c1853b15304ff3d81d484d6">
  <xsd:schema xmlns:xsd="http://www.w3.org/2001/XMLSchema" xmlns:xs="http://www.w3.org/2001/XMLSchema" xmlns:p="http://schemas.microsoft.com/office/2006/metadata/properties" xmlns:ns2="cb350e05-b256-4ea1-8212-ed6a0107e6ca" targetNamespace="http://schemas.microsoft.com/office/2006/metadata/properties" ma:root="true" ma:fieldsID="df1aa6641c2f11a10650d3c4a882d495" ns2:_="">
    <xsd:import namespace="cb350e05-b256-4ea1-8212-ed6a0107e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0e05-b256-4ea1-8212-ed6a0107e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FEF1-B9D9-48D6-B28B-B8671B9A146C}"/>
</file>

<file path=customXml/itemProps2.xml><?xml version="1.0" encoding="utf-8"?>
<ds:datastoreItem xmlns:ds="http://schemas.openxmlformats.org/officeDocument/2006/customXml" ds:itemID="{E9791FA5-4896-43CF-8D0F-B3F76558A33E}"/>
</file>

<file path=customXml/itemProps3.xml><?xml version="1.0" encoding="utf-8"?>
<ds:datastoreItem xmlns:ds="http://schemas.openxmlformats.org/officeDocument/2006/customXml" ds:itemID="{BDD1F092-118C-4EE3-BE63-DFC931A74609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445</TotalTime>
  <Words>2</Words>
  <Application>Microsoft Office PowerPoint</Application>
  <PresentationFormat>Ekran Gösterisi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Güven</vt:lpstr>
      <vt:lpstr>Slayt 1</vt:lpstr>
      <vt:lpstr>Slayt 2</vt:lpstr>
      <vt:lpstr>Slayt 3</vt:lpstr>
      <vt:lpstr>Slayt 4</vt:lpstr>
      <vt:lpstr>Slayt 5</vt:lpstr>
      <vt:lpstr>Computational Formulae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hp</dc:creator>
  <cp:lastModifiedBy>hp</cp:lastModifiedBy>
  <cp:revision>13</cp:revision>
  <dcterms:created xsi:type="dcterms:W3CDTF">2021-01-04T11:49:21Z</dcterms:created>
  <dcterms:modified xsi:type="dcterms:W3CDTF">2021-01-05T11:19:19Z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0x010100CAFBFB04AE5FFD4F8FF6F01B9574FF6D</vt:lpwstr>
  </property>
</Properties>
</file>