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4"/>
  </p:notesMasterIdLst>
  <p:sldIdLst>
    <p:sldId id="351" r:id="rId2"/>
    <p:sldId id="321" r:id="rId3"/>
    <p:sldId id="346" r:id="rId4"/>
    <p:sldId id="345" r:id="rId5"/>
    <p:sldId id="349" r:id="rId6"/>
    <p:sldId id="350" r:id="rId7"/>
    <p:sldId id="340" r:id="rId8"/>
    <p:sldId id="343" r:id="rId9"/>
    <p:sldId id="348" r:id="rId10"/>
    <p:sldId id="352" r:id="rId11"/>
    <p:sldId id="347" r:id="rId12"/>
    <p:sldId id="330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C8C17-5EFB-94AD-C118-78736E36B86A}" v="9" dt="2022-11-12T16:36:19.056"/>
    <p1510:client id="{CE196DB0-7C8F-4082-A522-7F668B4C1C81}" v="2" dt="2022-02-15T08:20:01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1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3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CE196DB0-7C8F-4082-A522-7F668B4C1C81}"/>
    <pc:docChg chg="undo custSel addSld delSld modSld">
      <pc:chgData name="Sándor Pecsora" userId="810b1d013327c237" providerId="LiveId" clId="{CE196DB0-7C8F-4082-A522-7F668B4C1C81}" dt="2022-02-15T08:31:28.054" v="5" actId="47"/>
      <pc:docMkLst>
        <pc:docMk/>
      </pc:docMkLst>
      <pc:sldChg chg="del">
        <pc:chgData name="Sándor Pecsora" userId="810b1d013327c237" providerId="LiveId" clId="{CE196DB0-7C8F-4082-A522-7F668B4C1C81}" dt="2022-02-15T08:31:28.054" v="5" actId="47"/>
        <pc:sldMkLst>
          <pc:docMk/>
          <pc:sldMk cId="1180060703" sldId="256"/>
        </pc:sldMkLst>
      </pc:sldChg>
      <pc:sldChg chg="add">
        <pc:chgData name="Sándor Pecsora" userId="810b1d013327c237" providerId="LiveId" clId="{CE196DB0-7C8F-4082-A522-7F668B4C1C81}" dt="2022-02-15T08:20:01.873" v="0"/>
        <pc:sldMkLst>
          <pc:docMk/>
          <pc:sldMk cId="811959074" sldId="330"/>
        </pc:sldMkLst>
      </pc:sldChg>
      <pc:sldChg chg="modSp add mod">
        <pc:chgData name="Sándor Pecsora" userId="810b1d013327c237" providerId="LiveId" clId="{CE196DB0-7C8F-4082-A522-7F668B4C1C81}" dt="2022-02-15T08:31:25.342" v="4"/>
        <pc:sldMkLst>
          <pc:docMk/>
          <pc:sldMk cId="3735662663" sldId="351"/>
        </pc:sldMkLst>
        <pc:spChg chg="mod">
          <ac:chgData name="Sándor Pecsora" userId="810b1d013327c237" providerId="LiveId" clId="{CE196DB0-7C8F-4082-A522-7F668B4C1C81}" dt="2022-02-15T08:31:25.342" v="4"/>
          <ac:spMkLst>
            <pc:docMk/>
            <pc:sldMk cId="3735662663" sldId="35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ED8E3E30-FB7D-4C84-A149-0970E570E861}"/>
    <pc:docChg chg="modSld">
      <pc:chgData name="Sándor Pecsora" userId="810b1d013327c237" providerId="LiveId" clId="{ED8E3E30-FB7D-4C84-A149-0970E570E861}" dt="2021-11-19T07:03:15.213" v="0" actId="20577"/>
      <pc:docMkLst>
        <pc:docMk/>
      </pc:docMkLst>
      <pc:sldChg chg="modSp mod">
        <pc:chgData name="Sándor Pecsora" userId="810b1d013327c237" providerId="LiveId" clId="{ED8E3E30-FB7D-4C84-A149-0970E570E861}" dt="2021-11-19T07:03:15.213" v="0" actId="20577"/>
        <pc:sldMkLst>
          <pc:docMk/>
          <pc:sldMk cId="3367599746" sldId="343"/>
        </pc:sldMkLst>
        <pc:spChg chg="mod">
          <ac:chgData name="Sándor Pecsora" userId="810b1d013327c237" providerId="LiveId" clId="{ED8E3E30-FB7D-4C84-A149-0970E570E861}" dt="2021-11-19T07:03:15.213" v="0" actId="20577"/>
          <ac:spMkLst>
            <pc:docMk/>
            <pc:sldMk cId="3367599746" sldId="343"/>
            <ac:spMk id="3" creationId="{00000000-0000-0000-0000-000000000000}"/>
          </ac:spMkLst>
        </pc:spChg>
      </pc:sldChg>
    </pc:docChg>
  </pc:docChgLst>
  <pc:docChgLst>
    <pc:chgData name="Barta Attila" userId="S::barta.attila@inf.unideb.hu::598a6829-2f04-4ddf-9143-9b9ce6d38786" providerId="AD" clId="Web-{491C8C17-5EFB-94AD-C118-78736E36B86A}"/>
    <pc:docChg chg="addSld modSld">
      <pc:chgData name="Barta Attila" userId="S::barta.attila@inf.unideb.hu::598a6829-2f04-4ddf-9143-9b9ce6d38786" providerId="AD" clId="Web-{491C8C17-5EFB-94AD-C118-78736E36B86A}" dt="2022-11-12T16:36:18.041" v="7" actId="20577"/>
      <pc:docMkLst>
        <pc:docMk/>
      </pc:docMkLst>
      <pc:sldChg chg="modSp add replId">
        <pc:chgData name="Barta Attila" userId="S::barta.attila@inf.unideb.hu::598a6829-2f04-4ddf-9143-9b9ce6d38786" providerId="AD" clId="Web-{491C8C17-5EFB-94AD-C118-78736E36B86A}" dt="2022-11-12T16:36:18.041" v="7" actId="20577"/>
        <pc:sldMkLst>
          <pc:docMk/>
          <pc:sldMk cId="1024626192" sldId="352"/>
        </pc:sldMkLst>
        <pc:spChg chg="mod">
          <ac:chgData name="Barta Attila" userId="S::barta.attila@inf.unideb.hu::598a6829-2f04-4ddf-9143-9b9ce6d38786" providerId="AD" clId="Web-{491C8C17-5EFB-94AD-C118-78736E36B86A}" dt="2022-11-12T16:36:13.306" v="3" actId="20577"/>
          <ac:spMkLst>
            <pc:docMk/>
            <pc:sldMk cId="1024626192" sldId="352"/>
            <ac:spMk id="3" creationId="{ECE7F730-16E7-48B4-A74A-EEF58C24ED63}"/>
          </ac:spMkLst>
        </pc:spChg>
        <pc:spChg chg="mod">
          <ac:chgData name="Barta Attila" userId="S::barta.attila@inf.unideb.hu::598a6829-2f04-4ddf-9143-9b9ce6d38786" providerId="AD" clId="Web-{491C8C17-5EFB-94AD-C118-78736E36B86A}" dt="2022-11-12T16:36:18.041" v="7" actId="20577"/>
          <ac:spMkLst>
            <pc:docMk/>
            <pc:sldMk cId="1024626192" sldId="352"/>
            <ac:spMk id="4" creationId="{F202E839-C742-4783-912E-931DF5187384}"/>
          </ac:spMkLst>
        </pc:spChg>
      </pc:sldChg>
    </pc:docChg>
  </pc:docChgLst>
  <pc:docChgLst>
    <pc:chgData name="Sándor Pecsora" userId="810b1d013327c237" providerId="LiveId" clId="{FB37D993-8D2E-4ED8-8E51-85BE1E9E0E56}"/>
    <pc:docChg chg="undo custSel addSld delSld modSld">
      <pc:chgData name="Sándor Pecsora" userId="810b1d013327c237" providerId="LiveId" clId="{FB37D993-8D2E-4ED8-8E51-85BE1E9E0E56}" dt="2020-11-14T11:00:55.793" v="1587" actId="14100"/>
      <pc:docMkLst>
        <pc:docMk/>
      </pc:docMkLst>
      <pc:sldChg chg="addSp delSp modSp mod modTransition modAnim">
        <pc:chgData name="Sándor Pecsora" userId="810b1d013327c237" providerId="LiveId" clId="{FB37D993-8D2E-4ED8-8E51-85BE1E9E0E56}" dt="2020-11-08T09:59:38.969" v="1505" actId="20577"/>
        <pc:sldMkLst>
          <pc:docMk/>
          <pc:sldMk cId="3501878932" sldId="321"/>
        </pc:sldMkLst>
        <pc:spChg chg="mod">
          <ac:chgData name="Sándor Pecsora" userId="810b1d013327c237" providerId="LiveId" clId="{FB37D993-8D2E-4ED8-8E51-85BE1E9E0E56}" dt="2020-11-08T09:59:38.969" v="1505" actId="20577"/>
          <ac:spMkLst>
            <pc:docMk/>
            <pc:sldMk cId="3501878932" sldId="321"/>
            <ac:spMk id="2" creationId="{00000000-0000-0000-0000-000000000000}"/>
          </ac:spMkLst>
        </pc:spChg>
        <pc:spChg chg="add mod">
          <ac:chgData name="Sándor Pecsora" userId="810b1d013327c237" providerId="LiveId" clId="{FB37D993-8D2E-4ED8-8E51-85BE1E9E0E56}" dt="2020-11-06T11:16:51.374" v="33" actId="1076"/>
          <ac:spMkLst>
            <pc:docMk/>
            <pc:sldMk cId="3501878932" sldId="321"/>
            <ac:spMk id="4" creationId="{4D56CDE2-BDDF-4450-B8B4-04EB904CBD6E}"/>
          </ac:spMkLst>
        </pc:spChg>
        <pc:spChg chg="add mod">
          <ac:chgData name="Sándor Pecsora" userId="810b1d013327c237" providerId="LiveId" clId="{FB37D993-8D2E-4ED8-8E51-85BE1E9E0E56}" dt="2020-11-06T11:25:41.155" v="47" actId="1076"/>
          <ac:spMkLst>
            <pc:docMk/>
            <pc:sldMk cId="3501878932" sldId="321"/>
            <ac:spMk id="5" creationId="{9259D382-C4A1-463D-BC85-5D856234692C}"/>
          </ac:spMkLst>
        </pc:spChg>
        <pc:spChg chg="add mod">
          <ac:chgData name="Sándor Pecsora" userId="810b1d013327c237" providerId="LiveId" clId="{FB37D993-8D2E-4ED8-8E51-85BE1E9E0E56}" dt="2020-11-06T11:33:30.676" v="129" actId="20577"/>
          <ac:spMkLst>
            <pc:docMk/>
            <pc:sldMk cId="3501878932" sldId="321"/>
            <ac:spMk id="6" creationId="{65984E5A-DF6D-4C0D-8587-7106351F9083}"/>
          </ac:spMkLst>
        </pc:spChg>
        <pc:spChg chg="add mod">
          <ac:chgData name="Sándor Pecsora" userId="810b1d013327c237" providerId="LiveId" clId="{FB37D993-8D2E-4ED8-8E51-85BE1E9E0E56}" dt="2020-11-06T12:19:12.201" v="413" actId="20578"/>
          <ac:spMkLst>
            <pc:docMk/>
            <pc:sldMk cId="3501878932" sldId="321"/>
            <ac:spMk id="7" creationId="{77661529-6ABD-4896-AE74-FA37A6588734}"/>
          </ac:spMkLst>
        </pc:spChg>
        <pc:spChg chg="add del mod">
          <ac:chgData name="Sándor Pecsora" userId="810b1d013327c237" providerId="LiveId" clId="{FB37D993-8D2E-4ED8-8E51-85BE1E9E0E56}" dt="2020-11-06T11:37:58.448" v="184" actId="478"/>
          <ac:spMkLst>
            <pc:docMk/>
            <pc:sldMk cId="3501878932" sldId="321"/>
            <ac:spMk id="8" creationId="{C4099EF6-60C4-45CC-8AB1-469743F0D051}"/>
          </ac:spMkLst>
        </pc:spChg>
        <pc:spChg chg="add mod">
          <ac:chgData name="Sándor Pecsora" userId="810b1d013327c237" providerId="LiveId" clId="{FB37D993-8D2E-4ED8-8E51-85BE1E9E0E56}" dt="2020-11-06T12:22:09.782" v="459" actId="120"/>
          <ac:spMkLst>
            <pc:docMk/>
            <pc:sldMk cId="3501878932" sldId="321"/>
            <ac:spMk id="9" creationId="{4AEB45A1-9F9C-471E-873F-C763BA278DD4}"/>
          </ac:spMkLst>
        </pc:spChg>
        <pc:spChg chg="add mod">
          <ac:chgData name="Sándor Pecsora" userId="810b1d013327c237" providerId="LiveId" clId="{FB37D993-8D2E-4ED8-8E51-85BE1E9E0E56}" dt="2020-11-06T11:55:04.778" v="276" actId="571"/>
          <ac:spMkLst>
            <pc:docMk/>
            <pc:sldMk cId="3501878932" sldId="321"/>
            <ac:spMk id="10" creationId="{F079DA84-694A-437B-A30B-30ED7E021DD3}"/>
          </ac:spMkLst>
        </pc:spChg>
        <pc:spChg chg="add mod">
          <ac:chgData name="Sándor Pecsora" userId="810b1d013327c237" providerId="LiveId" clId="{FB37D993-8D2E-4ED8-8E51-85BE1E9E0E56}" dt="2020-11-06T14:12:25.990" v="968" actId="20577"/>
          <ac:spMkLst>
            <pc:docMk/>
            <pc:sldMk cId="3501878932" sldId="321"/>
            <ac:spMk id="11" creationId="{5D3465CD-B2C6-4AAF-AE96-EC8FDEA345B4}"/>
          </ac:spMkLst>
        </pc:spChg>
      </pc:sldChg>
      <pc:sldChg chg="modSp del mod">
        <pc:chgData name="Sándor Pecsora" userId="810b1d013327c237" providerId="LiveId" clId="{FB37D993-8D2E-4ED8-8E51-85BE1E9E0E56}" dt="2020-11-06T14:26:45.724" v="978" actId="47"/>
        <pc:sldMkLst>
          <pc:docMk/>
          <pc:sldMk cId="4245844585" sldId="336"/>
        </pc:sldMkLst>
        <pc:spChg chg="mod">
          <ac:chgData name="Sándor Pecsora" userId="810b1d013327c237" providerId="LiveId" clId="{FB37D993-8D2E-4ED8-8E51-85BE1E9E0E56}" dt="2020-11-06T14:16:33.421" v="977" actId="123"/>
          <ac:spMkLst>
            <pc:docMk/>
            <pc:sldMk cId="4245844585" sldId="336"/>
            <ac:spMk id="3" creationId="{00000000-0000-0000-0000-000000000000}"/>
          </ac:spMkLst>
        </pc:spChg>
      </pc:sldChg>
      <pc:sldChg chg="addSp modSp mod modAnim">
        <pc:chgData name="Sándor Pecsora" userId="810b1d013327c237" providerId="LiveId" clId="{FB37D993-8D2E-4ED8-8E51-85BE1E9E0E56}" dt="2020-11-08T09:50:33.087" v="1469" actId="20577"/>
        <pc:sldMkLst>
          <pc:docMk/>
          <pc:sldMk cId="3919114993" sldId="340"/>
        </pc:sldMkLst>
        <pc:spChg chg="mod">
          <ac:chgData name="Sándor Pecsora" userId="810b1d013327c237" providerId="LiveId" clId="{FB37D993-8D2E-4ED8-8E51-85BE1E9E0E56}" dt="2020-11-08T09:50:33.087" v="1469" actId="20577"/>
          <ac:spMkLst>
            <pc:docMk/>
            <pc:sldMk cId="3919114993" sldId="340"/>
            <ac:spMk id="2" creationId="{00000000-0000-0000-0000-000000000000}"/>
          </ac:spMkLst>
        </pc:spChg>
        <pc:spChg chg="add mod">
          <ac:chgData name="Sándor Pecsora" userId="810b1d013327c237" providerId="LiveId" clId="{FB37D993-8D2E-4ED8-8E51-85BE1E9E0E56}" dt="2020-11-06T14:10:02.819" v="908" actId="1035"/>
          <ac:spMkLst>
            <pc:docMk/>
            <pc:sldMk cId="3919114993" sldId="340"/>
            <ac:spMk id="5" creationId="{09420510-ED20-4022-8CD2-E2320DE88804}"/>
          </ac:spMkLst>
        </pc:spChg>
        <pc:spChg chg="add mod">
          <ac:chgData name="Sándor Pecsora" userId="810b1d013327c237" providerId="LiveId" clId="{FB37D993-8D2E-4ED8-8E51-85BE1E9E0E56}" dt="2020-11-06T14:10:02.819" v="908" actId="1035"/>
          <ac:spMkLst>
            <pc:docMk/>
            <pc:sldMk cId="3919114993" sldId="340"/>
            <ac:spMk id="6" creationId="{02661062-5638-4202-83ED-6B204932B1D9}"/>
          </ac:spMkLst>
        </pc:spChg>
        <pc:spChg chg="add mod">
          <ac:chgData name="Sándor Pecsora" userId="810b1d013327c237" providerId="LiveId" clId="{FB37D993-8D2E-4ED8-8E51-85BE1E9E0E56}" dt="2020-11-06T14:11:06.190" v="939" actId="20577"/>
          <ac:spMkLst>
            <pc:docMk/>
            <pc:sldMk cId="3919114993" sldId="340"/>
            <ac:spMk id="7" creationId="{0A78392F-CA77-499B-9636-A47E2E55BC6D}"/>
          </ac:spMkLst>
        </pc:spChg>
        <pc:spChg chg="add mod">
          <ac:chgData name="Sándor Pecsora" userId="810b1d013327c237" providerId="LiveId" clId="{FB37D993-8D2E-4ED8-8E51-85BE1E9E0E56}" dt="2020-11-06T14:10:22.960" v="919" actId="255"/>
          <ac:spMkLst>
            <pc:docMk/>
            <pc:sldMk cId="3919114993" sldId="340"/>
            <ac:spMk id="8" creationId="{59FA3755-39DA-4B04-AAC6-56260E1A6686}"/>
          </ac:spMkLst>
        </pc:spChg>
      </pc:sldChg>
      <pc:sldChg chg="addSp delSp modSp mod modAnim">
        <pc:chgData name="Sándor Pecsora" userId="810b1d013327c237" providerId="LiveId" clId="{FB37D993-8D2E-4ED8-8E51-85BE1E9E0E56}" dt="2020-11-08T09:52:14.157" v="1487" actId="20577"/>
        <pc:sldMkLst>
          <pc:docMk/>
          <pc:sldMk cId="3742979416" sldId="341"/>
        </pc:sldMkLst>
        <pc:spChg chg="mod">
          <ac:chgData name="Sándor Pecsora" userId="810b1d013327c237" providerId="LiveId" clId="{FB37D993-8D2E-4ED8-8E51-85BE1E9E0E56}" dt="2020-11-08T09:52:14.157" v="1487" actId="20577"/>
          <ac:spMkLst>
            <pc:docMk/>
            <pc:sldMk cId="3742979416" sldId="341"/>
            <ac:spMk id="2" creationId="{00000000-0000-0000-0000-000000000000}"/>
          </ac:spMkLst>
        </pc:spChg>
        <pc:spChg chg="add mod">
          <ac:chgData name="Sándor Pecsora" userId="810b1d013327c237" providerId="LiveId" clId="{FB37D993-8D2E-4ED8-8E51-85BE1E9E0E56}" dt="2020-11-06T14:27:55.081" v="1027" actId="1076"/>
          <ac:spMkLst>
            <pc:docMk/>
            <pc:sldMk cId="3742979416" sldId="341"/>
            <ac:spMk id="4" creationId="{F184671A-048F-4BD7-8AD8-9FCE797134E5}"/>
          </ac:spMkLst>
        </pc:spChg>
        <pc:spChg chg="add mod">
          <ac:chgData name="Sándor Pecsora" userId="810b1d013327c237" providerId="LiveId" clId="{FB37D993-8D2E-4ED8-8E51-85BE1E9E0E56}" dt="2020-11-06T14:28:21.071" v="1048" actId="1076"/>
          <ac:spMkLst>
            <pc:docMk/>
            <pc:sldMk cId="3742979416" sldId="341"/>
            <ac:spMk id="5" creationId="{5CE0E53F-DF10-4A88-88B2-9E1CA7C5C629}"/>
          </ac:spMkLst>
        </pc:spChg>
        <pc:spChg chg="add mod">
          <ac:chgData name="Sándor Pecsora" userId="810b1d013327c237" providerId="LiveId" clId="{FB37D993-8D2E-4ED8-8E51-85BE1E9E0E56}" dt="2020-11-06T14:52:22.174" v="1241"/>
          <ac:spMkLst>
            <pc:docMk/>
            <pc:sldMk cId="3742979416" sldId="341"/>
            <ac:spMk id="6" creationId="{22D17158-444A-4293-9E84-B3D7F7233F9D}"/>
          </ac:spMkLst>
        </pc:spChg>
        <pc:spChg chg="add del mod">
          <ac:chgData name="Sándor Pecsora" userId="810b1d013327c237" providerId="LiveId" clId="{FB37D993-8D2E-4ED8-8E51-85BE1E9E0E56}" dt="2020-11-06T14:47:39.444" v="1221" actId="478"/>
          <ac:spMkLst>
            <pc:docMk/>
            <pc:sldMk cId="3742979416" sldId="341"/>
            <ac:spMk id="7" creationId="{1AEE1C98-259D-43E3-806C-12F98D39726B}"/>
          </ac:spMkLst>
        </pc:spChg>
      </pc:sldChg>
      <pc:sldChg chg="addSp delSp modSp add del mod delAnim modAnim">
        <pc:chgData name="Sándor Pecsora" userId="810b1d013327c237" providerId="LiveId" clId="{FB37D993-8D2E-4ED8-8E51-85BE1E9E0E56}" dt="2020-11-14T10:51:53.903" v="1533" actId="47"/>
        <pc:sldMkLst>
          <pc:docMk/>
          <pc:sldMk cId="2325299629" sldId="342"/>
        </pc:sldMkLst>
        <pc:spChg chg="mod">
          <ac:chgData name="Sándor Pecsora" userId="810b1d013327c237" providerId="LiveId" clId="{FB37D993-8D2E-4ED8-8E51-85BE1E9E0E56}" dt="2020-11-07T09:25:28.767" v="1243" actId="20577"/>
          <ac:spMkLst>
            <pc:docMk/>
            <pc:sldMk cId="2325299629" sldId="342"/>
            <ac:spMk id="2" creationId="{00000000-0000-0000-0000-000000000000}"/>
          </ac:spMkLst>
        </pc:spChg>
        <pc:spChg chg="mod">
          <ac:chgData name="Sándor Pecsora" userId="810b1d013327c237" providerId="LiveId" clId="{FB37D993-8D2E-4ED8-8E51-85BE1E9E0E56}" dt="2020-11-07T09:26:12.368" v="1257" actId="123"/>
          <ac:spMkLst>
            <pc:docMk/>
            <pc:sldMk cId="2325299629" sldId="342"/>
            <ac:spMk id="3" creationId="{00000000-0000-0000-0000-000000000000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5" creationId="{09420510-ED20-4022-8CD2-E2320DE88804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6" creationId="{02661062-5638-4202-83ED-6B204932B1D9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7" creationId="{0A78392F-CA77-499B-9636-A47E2E55BC6D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8" creationId="{59FA3755-39DA-4B04-AAC6-56260E1A6686}"/>
          </ac:spMkLst>
        </pc:spChg>
        <pc:spChg chg="add mod">
          <ac:chgData name="Sándor Pecsora" userId="810b1d013327c237" providerId="LiveId" clId="{FB37D993-8D2E-4ED8-8E51-85BE1E9E0E56}" dt="2020-11-07T09:42:34.191" v="1296" actId="1076"/>
          <ac:spMkLst>
            <pc:docMk/>
            <pc:sldMk cId="2325299629" sldId="342"/>
            <ac:spMk id="9" creationId="{5C8773E6-6888-4927-9319-CA77EC5197DF}"/>
          </ac:spMkLst>
        </pc:spChg>
        <pc:spChg chg="add mod">
          <ac:chgData name="Sándor Pecsora" userId="810b1d013327c237" providerId="LiveId" clId="{FB37D993-8D2E-4ED8-8E51-85BE1E9E0E56}" dt="2020-11-07T10:13:20.577" v="1432" actId="21"/>
          <ac:spMkLst>
            <pc:docMk/>
            <pc:sldMk cId="2325299629" sldId="342"/>
            <ac:spMk id="10" creationId="{2DAD8E74-5884-4DCE-B37E-1E759E75A20B}"/>
          </ac:spMkLst>
        </pc:spChg>
        <pc:spChg chg="add mod">
          <ac:chgData name="Sándor Pecsora" userId="810b1d013327c237" providerId="LiveId" clId="{FB37D993-8D2E-4ED8-8E51-85BE1E9E0E56}" dt="2020-11-07T10:23:49.968" v="1462" actId="1076"/>
          <ac:spMkLst>
            <pc:docMk/>
            <pc:sldMk cId="2325299629" sldId="342"/>
            <ac:spMk id="11" creationId="{B5E60F55-8EF5-401C-A0E7-558A8B3B8114}"/>
          </ac:spMkLst>
        </pc:spChg>
        <pc:spChg chg="add mod">
          <ac:chgData name="Sándor Pecsora" userId="810b1d013327c237" providerId="LiveId" clId="{FB37D993-8D2E-4ED8-8E51-85BE1E9E0E56}" dt="2020-11-07T10:14:23.597" v="1443" actId="1076"/>
          <ac:spMkLst>
            <pc:docMk/>
            <pc:sldMk cId="2325299629" sldId="342"/>
            <ac:spMk id="12" creationId="{55E0BE40-D7E0-46C0-B341-8AE226D3C524}"/>
          </ac:spMkLst>
        </pc:spChg>
        <pc:spChg chg="add mod">
          <ac:chgData name="Sándor Pecsora" userId="810b1d013327c237" providerId="LiveId" clId="{FB37D993-8D2E-4ED8-8E51-85BE1E9E0E56}" dt="2020-11-07T10:13:28.107" v="1434" actId="1076"/>
          <ac:spMkLst>
            <pc:docMk/>
            <pc:sldMk cId="2325299629" sldId="342"/>
            <ac:spMk id="15" creationId="{4F52D8E6-5B6E-44BA-8CEC-44B7F8FBADC1}"/>
          </ac:spMkLst>
        </pc:spChg>
        <pc:graphicFrameChg chg="del">
          <ac:chgData name="Sándor Pecsora" userId="810b1d013327c237" providerId="LiveId" clId="{FB37D993-8D2E-4ED8-8E51-85BE1E9E0E56}" dt="2020-11-07T09:25:38.598" v="1245" actId="478"/>
          <ac:graphicFrameMkLst>
            <pc:docMk/>
            <pc:sldMk cId="2325299629" sldId="342"/>
            <ac:graphicFrameMk id="4" creationId="{00000000-0000-0000-0000-000000000000}"/>
          </ac:graphicFrameMkLst>
        </pc:graphicFrameChg>
        <pc:picChg chg="add del mod">
          <ac:chgData name="Sándor Pecsora" userId="810b1d013327c237" providerId="LiveId" clId="{FB37D993-8D2E-4ED8-8E51-85BE1E9E0E56}" dt="2020-11-07T10:12:42.296" v="1427" actId="478"/>
          <ac:picMkLst>
            <pc:docMk/>
            <pc:sldMk cId="2325299629" sldId="342"/>
            <ac:picMk id="13" creationId="{D240BEE7-A017-4331-B9FE-29ECA04C1862}"/>
          </ac:picMkLst>
        </pc:picChg>
        <pc:picChg chg="add del mod">
          <ac:chgData name="Sándor Pecsora" userId="810b1d013327c237" providerId="LiveId" clId="{FB37D993-8D2E-4ED8-8E51-85BE1E9E0E56}" dt="2020-11-07T10:22:54.788" v="1452" actId="478"/>
          <ac:picMkLst>
            <pc:docMk/>
            <pc:sldMk cId="2325299629" sldId="342"/>
            <ac:picMk id="14" creationId="{4FFB5AC7-798F-4D0D-8CB9-2874E4D79149}"/>
          </ac:picMkLst>
        </pc:picChg>
        <pc:picChg chg="add mod">
          <ac:chgData name="Sándor Pecsora" userId="810b1d013327c237" providerId="LiveId" clId="{FB37D993-8D2E-4ED8-8E51-85BE1E9E0E56}" dt="2020-11-07T10:23:12.029" v="1457" actId="14100"/>
          <ac:picMkLst>
            <pc:docMk/>
            <pc:sldMk cId="2325299629" sldId="342"/>
            <ac:picMk id="16" creationId="{8F1F47F6-943A-44B6-A39A-245912BCFF45}"/>
          </ac:picMkLst>
        </pc:picChg>
      </pc:sldChg>
      <pc:sldChg chg="delSp modSp add mod delAnim">
        <pc:chgData name="Sándor Pecsora" userId="810b1d013327c237" providerId="LiveId" clId="{FB37D993-8D2E-4ED8-8E51-85BE1E9E0E56}" dt="2020-11-14T10:51:35.779" v="1532" actId="14100"/>
        <pc:sldMkLst>
          <pc:docMk/>
          <pc:sldMk cId="3367599746" sldId="343"/>
        </pc:sldMkLst>
        <pc:spChg chg="mod">
          <ac:chgData name="Sándor Pecsora" userId="810b1d013327c237" providerId="LiveId" clId="{FB37D993-8D2E-4ED8-8E51-85BE1E9E0E56}" dt="2020-11-14T10:51:35.779" v="1532" actId="14100"/>
          <ac:spMkLst>
            <pc:docMk/>
            <pc:sldMk cId="3367599746" sldId="343"/>
            <ac:spMk id="3" creationId="{00000000-0000-0000-0000-000000000000}"/>
          </ac:spMkLst>
        </pc:spChg>
        <pc:spChg chg="del mod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5" creationId="{09420510-ED20-4022-8CD2-E2320DE88804}"/>
          </ac:spMkLst>
        </pc:spChg>
        <pc:spChg chg="del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6" creationId="{02661062-5638-4202-83ED-6B204932B1D9}"/>
          </ac:spMkLst>
        </pc:spChg>
        <pc:spChg chg="del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7" creationId="{0A78392F-CA77-499B-9636-A47E2E55BC6D}"/>
          </ac:spMkLst>
        </pc:spChg>
        <pc:spChg chg="del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8" creationId="{59FA3755-39DA-4B04-AAC6-56260E1A6686}"/>
          </ac:spMkLst>
        </pc:spChg>
        <pc:graphicFrameChg chg="del">
          <ac:chgData name="Sándor Pecsora" userId="810b1d013327c237" providerId="LiveId" clId="{FB37D993-8D2E-4ED8-8E51-85BE1E9E0E56}" dt="2020-11-08T09:50:46.100" v="1474" actId="478"/>
          <ac:graphicFrameMkLst>
            <pc:docMk/>
            <pc:sldMk cId="3367599746" sldId="343"/>
            <ac:graphicFrameMk id="4" creationId="{00000000-0000-0000-0000-000000000000}"/>
          </ac:graphicFrameMkLst>
        </pc:graphicFrameChg>
      </pc:sldChg>
      <pc:sldChg chg="add del">
        <pc:chgData name="Sándor Pecsora" userId="810b1d013327c237" providerId="LiveId" clId="{FB37D993-8D2E-4ED8-8E51-85BE1E9E0E56}" dt="2020-11-08T09:50:36.607" v="1470" actId="47"/>
        <pc:sldMkLst>
          <pc:docMk/>
          <pc:sldMk cId="3457247762" sldId="343"/>
        </pc:sldMkLst>
      </pc:sldChg>
      <pc:sldChg chg="delSp modSp add mod delAnim">
        <pc:chgData name="Sándor Pecsora" userId="810b1d013327c237" providerId="LiveId" clId="{FB37D993-8D2E-4ED8-8E51-85BE1E9E0E56}" dt="2020-11-08T09:59:14.249" v="1503" actId="27636"/>
        <pc:sldMkLst>
          <pc:docMk/>
          <pc:sldMk cId="983470439" sldId="344"/>
        </pc:sldMkLst>
        <pc:spChg chg="mod">
          <ac:chgData name="Sándor Pecsora" userId="810b1d013327c237" providerId="LiveId" clId="{FB37D993-8D2E-4ED8-8E51-85BE1E9E0E56}" dt="2020-11-08T09:59:14.249" v="1503" actId="27636"/>
          <ac:spMkLst>
            <pc:docMk/>
            <pc:sldMk cId="983470439" sldId="344"/>
            <ac:spMk id="3" creationId="{00000000-0000-0000-0000-000000000000}"/>
          </ac:spMkLst>
        </pc:spChg>
        <pc:spChg chg="del">
          <ac:chgData name="Sándor Pecsora" userId="810b1d013327c237" providerId="LiveId" clId="{FB37D993-8D2E-4ED8-8E51-85BE1E9E0E56}" dt="2020-11-08T09:52:45.907" v="1491" actId="478"/>
          <ac:spMkLst>
            <pc:docMk/>
            <pc:sldMk cId="983470439" sldId="344"/>
            <ac:spMk id="4" creationId="{F184671A-048F-4BD7-8AD8-9FCE797134E5}"/>
          </ac:spMkLst>
        </pc:spChg>
        <pc:spChg chg="del">
          <ac:chgData name="Sándor Pecsora" userId="810b1d013327c237" providerId="LiveId" clId="{FB37D993-8D2E-4ED8-8E51-85BE1E9E0E56}" dt="2020-11-08T09:52:43.007" v="1490" actId="478"/>
          <ac:spMkLst>
            <pc:docMk/>
            <pc:sldMk cId="983470439" sldId="344"/>
            <ac:spMk id="5" creationId="{5CE0E53F-DF10-4A88-88B2-9E1CA7C5C629}"/>
          </ac:spMkLst>
        </pc:spChg>
        <pc:spChg chg="del">
          <ac:chgData name="Sándor Pecsora" userId="810b1d013327c237" providerId="LiveId" clId="{FB37D993-8D2E-4ED8-8E51-85BE1E9E0E56}" dt="2020-11-08T09:52:41.457" v="1489" actId="478"/>
          <ac:spMkLst>
            <pc:docMk/>
            <pc:sldMk cId="983470439" sldId="344"/>
            <ac:spMk id="6" creationId="{22D17158-444A-4293-9E84-B3D7F7233F9D}"/>
          </ac:spMkLst>
        </pc:spChg>
      </pc:sldChg>
      <pc:sldChg chg="delSp modSp add mod delAnim">
        <pc:chgData name="Sándor Pecsora" userId="810b1d013327c237" providerId="LiveId" clId="{FB37D993-8D2E-4ED8-8E51-85BE1E9E0E56}" dt="2020-11-08T10:08:16.722" v="1517" actId="404"/>
        <pc:sldMkLst>
          <pc:docMk/>
          <pc:sldMk cId="3874375682" sldId="345"/>
        </pc:sldMkLst>
        <pc:spChg chg="mod">
          <ac:chgData name="Sándor Pecsora" userId="810b1d013327c237" providerId="LiveId" clId="{FB37D993-8D2E-4ED8-8E51-85BE1E9E0E56}" dt="2020-11-08T10:08:16.722" v="1517" actId="404"/>
          <ac:spMkLst>
            <pc:docMk/>
            <pc:sldMk cId="3874375682" sldId="345"/>
            <ac:spMk id="3" creationId="{00000000-0000-0000-0000-000000000000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4" creationId="{4D56CDE2-BDDF-4450-B8B4-04EB904CBD6E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5" creationId="{9259D382-C4A1-463D-BC85-5D856234692C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6" creationId="{65984E5A-DF6D-4C0D-8587-7106351F9083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7" creationId="{77661529-6ABD-4896-AE74-FA37A6588734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9" creationId="{4AEB45A1-9F9C-471E-873F-C763BA278DD4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10" creationId="{F079DA84-694A-437B-A30B-30ED7E021DD3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11" creationId="{5D3465CD-B2C6-4AAF-AE96-EC8FDEA345B4}"/>
          </ac:spMkLst>
        </pc:spChg>
      </pc:sldChg>
      <pc:sldChg chg="modSp mod">
        <pc:chgData name="Sándor Pecsora" userId="810b1d013327c237" providerId="LiveId" clId="{FB37D993-8D2E-4ED8-8E51-85BE1E9E0E56}" dt="2020-11-14T10:50:26.992" v="1524" actId="14100"/>
        <pc:sldMkLst>
          <pc:docMk/>
          <pc:sldMk cId="3913864332" sldId="346"/>
        </pc:sldMkLst>
        <pc:spChg chg="mod">
          <ac:chgData name="Sándor Pecsora" userId="810b1d013327c237" providerId="LiveId" clId="{FB37D993-8D2E-4ED8-8E51-85BE1E9E0E56}" dt="2020-11-14T10:50:26.992" v="1524" actId="14100"/>
          <ac:spMkLst>
            <pc:docMk/>
            <pc:sldMk cId="3913864332" sldId="346"/>
            <ac:spMk id="3" creationId="{00000000-0000-0000-0000-000000000000}"/>
          </ac:spMkLst>
        </pc:spChg>
      </pc:sldChg>
      <pc:sldChg chg="del">
        <pc:chgData name="Sándor Pecsora" userId="810b1d013327c237" providerId="LiveId" clId="{FB37D993-8D2E-4ED8-8E51-85BE1E9E0E56}" dt="2020-11-14T10:51:55.059" v="1534" actId="47"/>
        <pc:sldMkLst>
          <pc:docMk/>
          <pc:sldMk cId="1305522105" sldId="347"/>
        </pc:sldMkLst>
      </pc:sldChg>
      <pc:sldChg chg="modSp new mod">
        <pc:chgData name="Sándor Pecsora" userId="810b1d013327c237" providerId="LiveId" clId="{FB37D993-8D2E-4ED8-8E51-85BE1E9E0E56}" dt="2020-11-14T11:00:55.793" v="1587" actId="14100"/>
        <pc:sldMkLst>
          <pc:docMk/>
          <pc:sldMk cId="3295388340" sldId="347"/>
        </pc:sldMkLst>
        <pc:spChg chg="mod">
          <ac:chgData name="Sándor Pecsora" userId="810b1d013327c237" providerId="LiveId" clId="{FB37D993-8D2E-4ED8-8E51-85BE1E9E0E56}" dt="2020-11-14T10:59:03.443" v="1576" actId="20577"/>
          <ac:spMkLst>
            <pc:docMk/>
            <pc:sldMk cId="3295388340" sldId="347"/>
            <ac:spMk id="2" creationId="{AB9E78AC-AFCE-4405-9BE0-A08A735A26C6}"/>
          </ac:spMkLst>
        </pc:spChg>
        <pc:spChg chg="mod">
          <ac:chgData name="Sándor Pecsora" userId="810b1d013327c237" providerId="LiveId" clId="{FB37D993-8D2E-4ED8-8E51-85BE1E9E0E56}" dt="2020-11-14T11:00:55.793" v="1587" actId="14100"/>
          <ac:spMkLst>
            <pc:docMk/>
            <pc:sldMk cId="3295388340" sldId="347"/>
            <ac:spMk id="3" creationId="{E9254ED1-2390-4703-AB22-3DA05DC7CB20}"/>
          </ac:spMkLst>
        </pc:spChg>
      </pc:sldChg>
      <pc:sldChg chg="addSp delSp modSp new mod">
        <pc:chgData name="Sándor Pecsora" userId="810b1d013327c237" providerId="LiveId" clId="{FB37D993-8D2E-4ED8-8E51-85BE1E9E0E56}" dt="2020-11-14T10:59:44.609" v="1586" actId="20577"/>
        <pc:sldMkLst>
          <pc:docMk/>
          <pc:sldMk cId="2089455493" sldId="348"/>
        </pc:sldMkLst>
        <pc:spChg chg="del">
          <ac:chgData name="Sándor Pecsora" userId="810b1d013327c237" providerId="LiveId" clId="{FB37D993-8D2E-4ED8-8E51-85BE1E9E0E56}" dt="2020-11-14T10:55:39.935" v="1558" actId="478"/>
          <ac:spMkLst>
            <pc:docMk/>
            <pc:sldMk cId="2089455493" sldId="348"/>
            <ac:spMk id="2" creationId="{AA62F252-BDD3-4BBC-B55C-FFD2C18C017B}"/>
          </ac:spMkLst>
        </pc:spChg>
        <pc:spChg chg="mod">
          <ac:chgData name="Sándor Pecsora" userId="810b1d013327c237" providerId="LiveId" clId="{FB37D993-8D2E-4ED8-8E51-85BE1E9E0E56}" dt="2020-11-14T10:59:24.656" v="1581" actId="1076"/>
          <ac:spMkLst>
            <pc:docMk/>
            <pc:sldMk cId="2089455493" sldId="348"/>
            <ac:spMk id="3" creationId="{ECE7F730-16E7-48B4-A74A-EEF58C24ED63}"/>
          </ac:spMkLst>
        </pc:spChg>
        <pc:spChg chg="add mod">
          <ac:chgData name="Sándor Pecsora" userId="810b1d013327c237" providerId="LiveId" clId="{FB37D993-8D2E-4ED8-8E51-85BE1E9E0E56}" dt="2020-11-14T10:59:44.609" v="1586" actId="20577"/>
          <ac:spMkLst>
            <pc:docMk/>
            <pc:sldMk cId="2089455493" sldId="348"/>
            <ac:spMk id="4" creationId="{F202E839-C742-4783-912E-931DF5187384}"/>
          </ac:spMkLst>
        </pc:spChg>
      </pc:sldChg>
    </pc:docChg>
  </pc:docChgLst>
  <pc:docChgLst>
    <pc:chgData name="Sándor Pecsora" userId="810b1d013327c237" providerId="LiveId" clId="{936A85F2-2771-4453-8EC0-24103AE07F5E}"/>
    <pc:docChg chg="undo custSel addSld modSld sldOrd">
      <pc:chgData name="Sándor Pecsora" userId="810b1d013327c237" providerId="LiveId" clId="{936A85F2-2771-4453-8EC0-24103AE07F5E}" dt="2020-11-19T08:33:45.773" v="36" actId="27636"/>
      <pc:docMkLst>
        <pc:docMk/>
      </pc:docMkLst>
      <pc:sldChg chg="modSp mod">
        <pc:chgData name="Sándor Pecsora" userId="810b1d013327c237" providerId="LiveId" clId="{936A85F2-2771-4453-8EC0-24103AE07F5E}" dt="2020-11-18T09:14:24.117" v="10" actId="20577"/>
        <pc:sldMkLst>
          <pc:docMk/>
          <pc:sldMk cId="3367599746" sldId="343"/>
        </pc:sldMkLst>
        <pc:spChg chg="mod">
          <ac:chgData name="Sándor Pecsora" userId="810b1d013327c237" providerId="LiveId" clId="{936A85F2-2771-4453-8EC0-24103AE07F5E}" dt="2020-11-18T09:14:24.117" v="10" actId="20577"/>
          <ac:spMkLst>
            <pc:docMk/>
            <pc:sldMk cId="3367599746" sldId="34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36A85F2-2771-4453-8EC0-24103AE07F5E}" dt="2020-11-16T08:41:29.197" v="2" actId="6549"/>
        <pc:sldMkLst>
          <pc:docMk/>
          <pc:sldMk cId="3874375682" sldId="345"/>
        </pc:sldMkLst>
        <pc:spChg chg="mod">
          <ac:chgData name="Sándor Pecsora" userId="810b1d013327c237" providerId="LiveId" clId="{936A85F2-2771-4453-8EC0-24103AE07F5E}" dt="2020-11-16T08:41:29.197" v="2" actId="6549"/>
          <ac:spMkLst>
            <pc:docMk/>
            <pc:sldMk cId="3874375682" sldId="345"/>
            <ac:spMk id="2" creationId="{00000000-0000-0000-0000-000000000000}"/>
          </ac:spMkLst>
        </pc:spChg>
      </pc:sldChg>
      <pc:sldChg chg="modSp mod">
        <pc:chgData name="Sándor Pecsora" userId="810b1d013327c237" providerId="LiveId" clId="{936A85F2-2771-4453-8EC0-24103AE07F5E}" dt="2020-11-18T09:16:09.036" v="13" actId="20577"/>
        <pc:sldMkLst>
          <pc:docMk/>
          <pc:sldMk cId="3913864332" sldId="346"/>
        </pc:sldMkLst>
        <pc:spChg chg="mod">
          <ac:chgData name="Sándor Pecsora" userId="810b1d013327c237" providerId="LiveId" clId="{936A85F2-2771-4453-8EC0-24103AE07F5E}" dt="2020-11-18T09:16:09.036" v="13" actId="20577"/>
          <ac:spMkLst>
            <pc:docMk/>
            <pc:sldMk cId="3913864332" sldId="346"/>
            <ac:spMk id="3" creationId="{00000000-0000-0000-0000-000000000000}"/>
          </ac:spMkLst>
        </pc:spChg>
      </pc:sldChg>
      <pc:sldChg chg="ord">
        <pc:chgData name="Sándor Pecsora" userId="810b1d013327c237" providerId="LiveId" clId="{936A85F2-2771-4453-8EC0-24103AE07F5E}" dt="2020-11-18T10:36:28.565" v="28"/>
        <pc:sldMkLst>
          <pc:docMk/>
          <pc:sldMk cId="3295388340" sldId="347"/>
        </pc:sldMkLst>
      </pc:sldChg>
      <pc:sldChg chg="modSp add mod">
        <pc:chgData name="Sándor Pecsora" userId="810b1d013327c237" providerId="LiveId" clId="{936A85F2-2771-4453-8EC0-24103AE07F5E}" dt="2020-11-16T08:41:20.976" v="1"/>
        <pc:sldMkLst>
          <pc:docMk/>
          <pc:sldMk cId="654483438" sldId="349"/>
        </pc:sldMkLst>
        <pc:spChg chg="mod">
          <ac:chgData name="Sándor Pecsora" userId="810b1d013327c237" providerId="LiveId" clId="{936A85F2-2771-4453-8EC0-24103AE07F5E}" dt="2020-11-16T08:41:20.976" v="1"/>
          <ac:spMkLst>
            <pc:docMk/>
            <pc:sldMk cId="654483438" sldId="349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936A85F2-2771-4453-8EC0-24103AE07F5E}" dt="2020-11-19T08:33:45.773" v="36" actId="27636"/>
        <pc:sldMkLst>
          <pc:docMk/>
          <pc:sldMk cId="3190537315" sldId="350"/>
        </pc:sldMkLst>
        <pc:spChg chg="mod">
          <ac:chgData name="Sándor Pecsora" userId="810b1d013327c237" providerId="LiveId" clId="{936A85F2-2771-4453-8EC0-24103AE07F5E}" dt="2020-11-19T08:33:45.773" v="36" actId="27636"/>
          <ac:spMkLst>
            <pc:docMk/>
            <pc:sldMk cId="3190537315" sldId="350"/>
            <ac:spMk id="2" creationId="{00000000-0000-0000-0000-000000000000}"/>
          </ac:spMkLst>
        </pc:spChg>
        <pc:spChg chg="mod">
          <ac:chgData name="Sándor Pecsora" userId="810b1d013327c237" providerId="LiveId" clId="{936A85F2-2771-4453-8EC0-24103AE07F5E}" dt="2020-11-19T08:15:57.244" v="34" actId="20577"/>
          <ac:spMkLst>
            <pc:docMk/>
            <pc:sldMk cId="3190537315" sldId="350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2T09:22:53.479" v="7"/>
      <pc:docMkLst>
        <pc:docMk/>
      </pc:docMkLst>
      <pc:sldChg chg="modSp">
        <pc:chgData name="Sándor Pecsora" userId="810b1d013327c237" providerId="LiveId" clId="{6D868EEB-0F0D-490B-A0B5-018819A18F83}" dt="2020-10-12T08:38:08.234" v="4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2T08:38:08.234" v="4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49EFF429-0BBE-4DD7-8DEF-B42D08AF3D9F}"/>
    <pc:docChg chg="undo custSel addSld delSld modSld sldOrd">
      <pc:chgData name="Sándor Pecsora" userId="810b1d013327c237" providerId="LiveId" clId="{49EFF429-0BBE-4DD7-8DEF-B42D08AF3D9F}" dt="2020-11-12T10:49:02.931" v="123" actId="47"/>
      <pc:docMkLst>
        <pc:docMk/>
      </pc:docMkLst>
      <pc:sldChg chg="modSp mod">
        <pc:chgData name="Sándor Pecsora" userId="810b1d013327c237" providerId="LiveId" clId="{49EFF429-0BBE-4DD7-8DEF-B42D08AF3D9F}" dt="2020-11-12T10:09:46.829" v="25" actId="20577"/>
        <pc:sldMkLst>
          <pc:docMk/>
          <pc:sldMk cId="1180060703" sldId="256"/>
        </pc:sldMkLst>
        <pc:spChg chg="mod">
          <ac:chgData name="Sándor Pecsora" userId="810b1d013327c237" providerId="LiveId" clId="{49EFF429-0BBE-4DD7-8DEF-B42D08AF3D9F}" dt="2020-11-12T10:09:46.829" v="25" actId="20577"/>
          <ac:spMkLst>
            <pc:docMk/>
            <pc:sldMk cId="1180060703" sldId="256"/>
            <ac:spMk id="3" creationId="{00000000-0000-0000-0000-000000000000}"/>
          </ac:spMkLst>
        </pc:spChg>
      </pc:sldChg>
      <pc:sldChg chg="delSp modSp mod delAnim">
        <pc:chgData name="Sándor Pecsora" userId="810b1d013327c237" providerId="LiveId" clId="{49EFF429-0BBE-4DD7-8DEF-B42D08AF3D9F}" dt="2020-11-12T10:15:16.839" v="58" actId="14100"/>
        <pc:sldMkLst>
          <pc:docMk/>
          <pc:sldMk cId="3501878932" sldId="321"/>
        </pc:sldMkLst>
        <pc:spChg chg="mod">
          <ac:chgData name="Sándor Pecsora" userId="810b1d013327c237" providerId="LiveId" clId="{49EFF429-0BBE-4DD7-8DEF-B42D08AF3D9F}" dt="2020-11-12T10:13:43.083" v="26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49EFF429-0BBE-4DD7-8DEF-B42D08AF3D9F}" dt="2020-11-12T10:15:16.839" v="58" actId="14100"/>
          <ac:spMkLst>
            <pc:docMk/>
            <pc:sldMk cId="3501878932" sldId="321"/>
            <ac:spMk id="3" creationId="{00000000-0000-0000-0000-000000000000}"/>
          </ac:spMkLst>
        </pc:spChg>
        <pc:spChg chg="del">
          <ac:chgData name="Sándor Pecsora" userId="810b1d013327c237" providerId="LiveId" clId="{49EFF429-0BBE-4DD7-8DEF-B42D08AF3D9F}" dt="2020-11-12T10:14:09.261" v="34" actId="478"/>
          <ac:spMkLst>
            <pc:docMk/>
            <pc:sldMk cId="3501878932" sldId="321"/>
            <ac:spMk id="4" creationId="{4D56CDE2-BDDF-4450-B8B4-04EB904CBD6E}"/>
          </ac:spMkLst>
        </pc:spChg>
        <pc:spChg chg="del">
          <ac:chgData name="Sándor Pecsora" userId="810b1d013327c237" providerId="LiveId" clId="{49EFF429-0BBE-4DD7-8DEF-B42D08AF3D9F}" dt="2020-11-12T10:14:09.261" v="34" actId="478"/>
          <ac:spMkLst>
            <pc:docMk/>
            <pc:sldMk cId="3501878932" sldId="321"/>
            <ac:spMk id="5" creationId="{9259D382-C4A1-463D-BC85-5D856234692C}"/>
          </ac:spMkLst>
        </pc:spChg>
        <pc:spChg chg="del">
          <ac:chgData name="Sándor Pecsora" userId="810b1d013327c237" providerId="LiveId" clId="{49EFF429-0BBE-4DD7-8DEF-B42D08AF3D9F}" dt="2020-11-12T10:14:09.261" v="34" actId="478"/>
          <ac:spMkLst>
            <pc:docMk/>
            <pc:sldMk cId="3501878932" sldId="321"/>
            <ac:spMk id="6" creationId="{65984E5A-DF6D-4C0D-8587-7106351F9083}"/>
          </ac:spMkLst>
        </pc:spChg>
        <pc:spChg chg="del">
          <ac:chgData name="Sándor Pecsora" userId="810b1d013327c237" providerId="LiveId" clId="{49EFF429-0BBE-4DD7-8DEF-B42D08AF3D9F}" dt="2020-11-12T10:14:09.261" v="34" actId="478"/>
          <ac:spMkLst>
            <pc:docMk/>
            <pc:sldMk cId="3501878932" sldId="321"/>
            <ac:spMk id="7" creationId="{77661529-6ABD-4896-AE74-FA37A6588734}"/>
          </ac:spMkLst>
        </pc:spChg>
        <pc:spChg chg="del">
          <ac:chgData name="Sándor Pecsora" userId="810b1d013327c237" providerId="LiveId" clId="{49EFF429-0BBE-4DD7-8DEF-B42D08AF3D9F}" dt="2020-11-12T10:14:09.261" v="34" actId="478"/>
          <ac:spMkLst>
            <pc:docMk/>
            <pc:sldMk cId="3501878932" sldId="321"/>
            <ac:spMk id="9" creationId="{4AEB45A1-9F9C-471E-873F-C763BA278DD4}"/>
          </ac:spMkLst>
        </pc:spChg>
        <pc:spChg chg="del">
          <ac:chgData name="Sándor Pecsora" userId="810b1d013327c237" providerId="LiveId" clId="{49EFF429-0BBE-4DD7-8DEF-B42D08AF3D9F}" dt="2020-11-12T10:14:09.261" v="34" actId="478"/>
          <ac:spMkLst>
            <pc:docMk/>
            <pc:sldMk cId="3501878932" sldId="321"/>
            <ac:spMk id="10" creationId="{F079DA84-694A-437B-A30B-30ED7E021DD3}"/>
          </ac:spMkLst>
        </pc:spChg>
        <pc:spChg chg="del">
          <ac:chgData name="Sándor Pecsora" userId="810b1d013327c237" providerId="LiveId" clId="{49EFF429-0BBE-4DD7-8DEF-B42D08AF3D9F}" dt="2020-11-12T10:14:09.261" v="34" actId="478"/>
          <ac:spMkLst>
            <pc:docMk/>
            <pc:sldMk cId="3501878932" sldId="321"/>
            <ac:spMk id="11" creationId="{5D3465CD-B2C6-4AAF-AE96-EC8FDEA345B4}"/>
          </ac:spMkLst>
        </pc:spChg>
      </pc:sldChg>
      <pc:sldChg chg="delSp modSp mod delAnim">
        <pc:chgData name="Sándor Pecsora" userId="810b1d013327c237" providerId="LiveId" clId="{49EFF429-0BBE-4DD7-8DEF-B42D08AF3D9F}" dt="2020-11-12T10:46:19.063" v="105" actId="20577"/>
        <pc:sldMkLst>
          <pc:docMk/>
          <pc:sldMk cId="3919114993" sldId="340"/>
        </pc:sldMkLst>
        <pc:spChg chg="mod">
          <ac:chgData name="Sándor Pecsora" userId="810b1d013327c237" providerId="LiveId" clId="{49EFF429-0BBE-4DD7-8DEF-B42D08AF3D9F}" dt="2020-11-12T10:46:19.063" v="105" actId="20577"/>
          <ac:spMkLst>
            <pc:docMk/>
            <pc:sldMk cId="3919114993" sldId="340"/>
            <ac:spMk id="2" creationId="{00000000-0000-0000-0000-000000000000}"/>
          </ac:spMkLst>
        </pc:spChg>
        <pc:spChg chg="mod">
          <ac:chgData name="Sándor Pecsora" userId="810b1d013327c237" providerId="LiveId" clId="{49EFF429-0BBE-4DD7-8DEF-B42D08AF3D9F}" dt="2020-11-12T10:45:43.494" v="102" actId="20577"/>
          <ac:spMkLst>
            <pc:docMk/>
            <pc:sldMk cId="3919114993" sldId="340"/>
            <ac:spMk id="3" creationId="{00000000-0000-0000-0000-000000000000}"/>
          </ac:spMkLst>
        </pc:spChg>
        <pc:spChg chg="del">
          <ac:chgData name="Sándor Pecsora" userId="810b1d013327c237" providerId="LiveId" clId="{49EFF429-0BBE-4DD7-8DEF-B42D08AF3D9F}" dt="2020-11-12T10:42:21.843" v="76" actId="478"/>
          <ac:spMkLst>
            <pc:docMk/>
            <pc:sldMk cId="3919114993" sldId="340"/>
            <ac:spMk id="5" creationId="{09420510-ED20-4022-8CD2-E2320DE88804}"/>
          </ac:spMkLst>
        </pc:spChg>
        <pc:spChg chg="del">
          <ac:chgData name="Sándor Pecsora" userId="810b1d013327c237" providerId="LiveId" clId="{49EFF429-0BBE-4DD7-8DEF-B42D08AF3D9F}" dt="2020-11-12T10:42:21.843" v="76" actId="478"/>
          <ac:spMkLst>
            <pc:docMk/>
            <pc:sldMk cId="3919114993" sldId="340"/>
            <ac:spMk id="6" creationId="{02661062-5638-4202-83ED-6B204932B1D9}"/>
          </ac:spMkLst>
        </pc:spChg>
        <pc:spChg chg="del">
          <ac:chgData name="Sándor Pecsora" userId="810b1d013327c237" providerId="LiveId" clId="{49EFF429-0BBE-4DD7-8DEF-B42D08AF3D9F}" dt="2020-11-12T10:42:21.843" v="76" actId="478"/>
          <ac:spMkLst>
            <pc:docMk/>
            <pc:sldMk cId="3919114993" sldId="340"/>
            <ac:spMk id="7" creationId="{0A78392F-CA77-499B-9636-A47E2E55BC6D}"/>
          </ac:spMkLst>
        </pc:spChg>
        <pc:spChg chg="del">
          <ac:chgData name="Sándor Pecsora" userId="810b1d013327c237" providerId="LiveId" clId="{49EFF429-0BBE-4DD7-8DEF-B42D08AF3D9F}" dt="2020-11-12T10:42:21.843" v="76" actId="478"/>
          <ac:spMkLst>
            <pc:docMk/>
            <pc:sldMk cId="3919114993" sldId="340"/>
            <ac:spMk id="8" creationId="{59FA3755-39DA-4B04-AAC6-56260E1A6686}"/>
          </ac:spMkLst>
        </pc:spChg>
        <pc:graphicFrameChg chg="del">
          <ac:chgData name="Sándor Pecsora" userId="810b1d013327c237" providerId="LiveId" clId="{49EFF429-0BBE-4DD7-8DEF-B42D08AF3D9F}" dt="2020-11-12T10:42:21.843" v="76" actId="478"/>
          <ac:graphicFrameMkLst>
            <pc:docMk/>
            <pc:sldMk cId="3919114993" sldId="340"/>
            <ac:graphicFrameMk id="4" creationId="{00000000-0000-0000-0000-000000000000}"/>
          </ac:graphicFrameMkLst>
        </pc:graphicFrameChg>
      </pc:sldChg>
      <pc:sldChg chg="del">
        <pc:chgData name="Sándor Pecsora" userId="810b1d013327c237" providerId="LiveId" clId="{49EFF429-0BBE-4DD7-8DEF-B42D08AF3D9F}" dt="2020-11-12T10:49:00.874" v="122" actId="47"/>
        <pc:sldMkLst>
          <pc:docMk/>
          <pc:sldMk cId="3742979416" sldId="341"/>
        </pc:sldMkLst>
      </pc:sldChg>
      <pc:sldChg chg="delSp modSp mod delAnim">
        <pc:chgData name="Sándor Pecsora" userId="810b1d013327c237" providerId="LiveId" clId="{49EFF429-0BBE-4DD7-8DEF-B42D08AF3D9F}" dt="2020-11-12T10:48:12.836" v="119"/>
        <pc:sldMkLst>
          <pc:docMk/>
          <pc:sldMk cId="2325299629" sldId="342"/>
        </pc:sldMkLst>
        <pc:spChg chg="mod">
          <ac:chgData name="Sándor Pecsora" userId="810b1d013327c237" providerId="LiveId" clId="{49EFF429-0BBE-4DD7-8DEF-B42D08AF3D9F}" dt="2020-11-12T10:48:12.836" v="119"/>
          <ac:spMkLst>
            <pc:docMk/>
            <pc:sldMk cId="2325299629" sldId="342"/>
            <ac:spMk id="2" creationId="{00000000-0000-0000-0000-000000000000}"/>
          </ac:spMkLst>
        </pc:spChg>
        <pc:spChg chg="mod">
          <ac:chgData name="Sándor Pecsora" userId="810b1d013327c237" providerId="LiveId" clId="{49EFF429-0BBE-4DD7-8DEF-B42D08AF3D9F}" dt="2020-11-12T10:47:55.325" v="118" actId="20577"/>
          <ac:spMkLst>
            <pc:docMk/>
            <pc:sldMk cId="2325299629" sldId="342"/>
            <ac:spMk id="3" creationId="{00000000-0000-0000-0000-000000000000}"/>
          </ac:spMkLst>
        </pc:spChg>
        <pc:spChg chg="del">
          <ac:chgData name="Sándor Pecsora" userId="810b1d013327c237" providerId="LiveId" clId="{49EFF429-0BBE-4DD7-8DEF-B42D08AF3D9F}" dt="2020-11-12T10:47:47.062" v="113" actId="478"/>
          <ac:spMkLst>
            <pc:docMk/>
            <pc:sldMk cId="2325299629" sldId="342"/>
            <ac:spMk id="9" creationId="{5C8773E6-6888-4927-9319-CA77EC5197DF}"/>
          </ac:spMkLst>
        </pc:spChg>
        <pc:spChg chg="del">
          <ac:chgData name="Sándor Pecsora" userId="810b1d013327c237" providerId="LiveId" clId="{49EFF429-0BBE-4DD7-8DEF-B42D08AF3D9F}" dt="2020-11-12T10:47:47.062" v="113" actId="478"/>
          <ac:spMkLst>
            <pc:docMk/>
            <pc:sldMk cId="2325299629" sldId="342"/>
            <ac:spMk id="10" creationId="{2DAD8E74-5884-4DCE-B37E-1E759E75A20B}"/>
          </ac:spMkLst>
        </pc:spChg>
        <pc:spChg chg="del">
          <ac:chgData name="Sándor Pecsora" userId="810b1d013327c237" providerId="LiveId" clId="{49EFF429-0BBE-4DD7-8DEF-B42D08AF3D9F}" dt="2020-11-12T10:47:47.062" v="113" actId="478"/>
          <ac:spMkLst>
            <pc:docMk/>
            <pc:sldMk cId="2325299629" sldId="342"/>
            <ac:spMk id="11" creationId="{B5E60F55-8EF5-401C-A0E7-558A8B3B8114}"/>
          </ac:spMkLst>
        </pc:spChg>
        <pc:spChg chg="del">
          <ac:chgData name="Sándor Pecsora" userId="810b1d013327c237" providerId="LiveId" clId="{49EFF429-0BBE-4DD7-8DEF-B42D08AF3D9F}" dt="2020-11-12T10:47:47.062" v="113" actId="478"/>
          <ac:spMkLst>
            <pc:docMk/>
            <pc:sldMk cId="2325299629" sldId="342"/>
            <ac:spMk id="12" creationId="{55E0BE40-D7E0-46C0-B341-8AE226D3C524}"/>
          </ac:spMkLst>
        </pc:spChg>
        <pc:spChg chg="del">
          <ac:chgData name="Sándor Pecsora" userId="810b1d013327c237" providerId="LiveId" clId="{49EFF429-0BBE-4DD7-8DEF-B42D08AF3D9F}" dt="2020-11-12T10:47:47.062" v="113" actId="478"/>
          <ac:spMkLst>
            <pc:docMk/>
            <pc:sldMk cId="2325299629" sldId="342"/>
            <ac:spMk id="15" creationId="{4F52D8E6-5B6E-44BA-8CEC-44B7F8FBADC1}"/>
          </ac:spMkLst>
        </pc:spChg>
        <pc:picChg chg="del">
          <ac:chgData name="Sándor Pecsora" userId="810b1d013327c237" providerId="LiveId" clId="{49EFF429-0BBE-4DD7-8DEF-B42D08AF3D9F}" dt="2020-11-12T10:47:47.062" v="113" actId="478"/>
          <ac:picMkLst>
            <pc:docMk/>
            <pc:sldMk cId="2325299629" sldId="342"/>
            <ac:picMk id="16" creationId="{8F1F47F6-943A-44B6-A39A-245912BCFF45}"/>
          </ac:picMkLst>
        </pc:picChg>
      </pc:sldChg>
      <pc:sldChg chg="modSp mod">
        <pc:chgData name="Sándor Pecsora" userId="810b1d013327c237" providerId="LiveId" clId="{49EFF429-0BBE-4DD7-8DEF-B42D08AF3D9F}" dt="2020-11-12T10:46:37.679" v="109" actId="6549"/>
        <pc:sldMkLst>
          <pc:docMk/>
          <pc:sldMk cId="3367599746" sldId="343"/>
        </pc:sldMkLst>
        <pc:spChg chg="mod">
          <ac:chgData name="Sándor Pecsora" userId="810b1d013327c237" providerId="LiveId" clId="{49EFF429-0BBE-4DD7-8DEF-B42D08AF3D9F}" dt="2020-11-12T10:46:24.532" v="108" actId="20577"/>
          <ac:spMkLst>
            <pc:docMk/>
            <pc:sldMk cId="3367599746" sldId="343"/>
            <ac:spMk id="2" creationId="{00000000-0000-0000-0000-000000000000}"/>
          </ac:spMkLst>
        </pc:spChg>
        <pc:spChg chg="mod">
          <ac:chgData name="Sándor Pecsora" userId="810b1d013327c237" providerId="LiveId" clId="{49EFF429-0BBE-4DD7-8DEF-B42D08AF3D9F}" dt="2020-11-12T10:46:37.679" v="109" actId="6549"/>
          <ac:spMkLst>
            <pc:docMk/>
            <pc:sldMk cId="3367599746" sldId="343"/>
            <ac:spMk id="3" creationId="{00000000-0000-0000-0000-000000000000}"/>
          </ac:spMkLst>
        </pc:spChg>
      </pc:sldChg>
      <pc:sldChg chg="del">
        <pc:chgData name="Sándor Pecsora" userId="810b1d013327c237" providerId="LiveId" clId="{49EFF429-0BBE-4DD7-8DEF-B42D08AF3D9F}" dt="2020-11-12T10:49:02.931" v="123" actId="47"/>
        <pc:sldMkLst>
          <pc:docMk/>
          <pc:sldMk cId="983470439" sldId="344"/>
        </pc:sldMkLst>
      </pc:sldChg>
      <pc:sldChg chg="modSp mod">
        <pc:chgData name="Sándor Pecsora" userId="810b1d013327c237" providerId="LiveId" clId="{49EFF429-0BBE-4DD7-8DEF-B42D08AF3D9F}" dt="2020-11-12T10:41:52.958" v="75" actId="20577"/>
        <pc:sldMkLst>
          <pc:docMk/>
          <pc:sldMk cId="3874375682" sldId="345"/>
        </pc:sldMkLst>
        <pc:spChg chg="mod">
          <ac:chgData name="Sándor Pecsora" userId="810b1d013327c237" providerId="LiveId" clId="{49EFF429-0BBE-4DD7-8DEF-B42D08AF3D9F}" dt="2020-11-12T10:41:52.958" v="75" actId="20577"/>
          <ac:spMkLst>
            <pc:docMk/>
            <pc:sldMk cId="3874375682" sldId="345"/>
            <ac:spMk id="2" creationId="{00000000-0000-0000-0000-000000000000}"/>
          </ac:spMkLst>
        </pc:spChg>
        <pc:spChg chg="mod">
          <ac:chgData name="Sándor Pecsora" userId="810b1d013327c237" providerId="LiveId" clId="{49EFF429-0BBE-4DD7-8DEF-B42D08AF3D9F}" dt="2020-11-12T10:41:04.294" v="68" actId="6549"/>
          <ac:spMkLst>
            <pc:docMk/>
            <pc:sldMk cId="3874375682" sldId="345"/>
            <ac:spMk id="3" creationId="{00000000-0000-0000-0000-000000000000}"/>
          </ac:spMkLst>
        </pc:spChg>
      </pc:sldChg>
      <pc:sldChg chg="modSp add mod ord">
        <pc:chgData name="Sándor Pecsora" userId="810b1d013327c237" providerId="LiveId" clId="{49EFF429-0BBE-4DD7-8DEF-B42D08AF3D9F}" dt="2020-11-12T10:41:50.353" v="74" actId="20577"/>
        <pc:sldMkLst>
          <pc:docMk/>
          <pc:sldMk cId="3913864332" sldId="346"/>
        </pc:sldMkLst>
        <pc:spChg chg="mod">
          <ac:chgData name="Sándor Pecsora" userId="810b1d013327c237" providerId="LiveId" clId="{49EFF429-0BBE-4DD7-8DEF-B42D08AF3D9F}" dt="2020-11-12T10:41:50.353" v="74" actId="20577"/>
          <ac:spMkLst>
            <pc:docMk/>
            <pc:sldMk cId="3913864332" sldId="346"/>
            <ac:spMk id="2" creationId="{00000000-0000-0000-0000-000000000000}"/>
          </ac:spMkLst>
        </pc:spChg>
        <pc:spChg chg="mod">
          <ac:chgData name="Sándor Pecsora" userId="810b1d013327c237" providerId="LiveId" clId="{49EFF429-0BBE-4DD7-8DEF-B42D08AF3D9F}" dt="2020-11-12T10:41:33.846" v="71" actId="6549"/>
          <ac:spMkLst>
            <pc:docMk/>
            <pc:sldMk cId="3913864332" sldId="346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49EFF429-0BBE-4DD7-8DEF-B42D08AF3D9F}" dt="2020-11-12T10:48:19.746" v="121" actId="6549"/>
        <pc:sldMkLst>
          <pc:docMk/>
          <pc:sldMk cId="1305522105" sldId="347"/>
        </pc:sldMkLst>
        <pc:spChg chg="mod">
          <ac:chgData name="Sándor Pecsora" userId="810b1d013327c237" providerId="LiveId" clId="{49EFF429-0BBE-4DD7-8DEF-B42D08AF3D9F}" dt="2020-11-12T10:48:19.746" v="121" actId="6549"/>
          <ac:spMkLst>
            <pc:docMk/>
            <pc:sldMk cId="1305522105" sldId="3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notions of statistics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7F730-16E7-48B4-A74A-EEF58C24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10848"/>
            <a:ext cx="7543801" cy="564715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load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fisheriris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ea typeface="+mn-lt"/>
                <a:cs typeface="+mn-lt"/>
              </a:rPr>
              <a:t>species = </a:t>
            </a:r>
            <a:r>
              <a:rPr lang="hu-HU" dirty="0" err="1">
                <a:ea typeface="+mn-lt"/>
                <a:cs typeface="+mn-lt"/>
              </a:rPr>
              <a:t>categorical</a:t>
            </a:r>
            <a:r>
              <a:rPr lang="hu-HU" dirty="0">
                <a:ea typeface="+mn-lt"/>
                <a:cs typeface="+mn-lt"/>
              </a:rPr>
              <a:t>(species);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tabulate</a:t>
            </a:r>
            <a:r>
              <a:rPr lang="hu-HU" dirty="0">
                <a:ea typeface="+mn-lt"/>
                <a:cs typeface="+mn-lt"/>
              </a:rPr>
              <a:t>(species)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boxplot</a:t>
            </a:r>
            <a:r>
              <a:rPr lang="hu-HU" dirty="0"/>
              <a:t>(</a:t>
            </a:r>
            <a:r>
              <a:rPr lang="hu-HU" dirty="0" err="1"/>
              <a:t>meas</a:t>
            </a:r>
            <a:r>
              <a:rPr lang="hu-HU" dirty="0"/>
              <a:t>(:,1),species)</a:t>
            </a:r>
            <a:endParaRPr lang="hu-HU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virg_petal_len</a:t>
            </a:r>
            <a:r>
              <a:rPr lang="hu-HU" dirty="0"/>
              <a:t> = </a:t>
            </a:r>
            <a:r>
              <a:rPr lang="hu-HU" dirty="0" err="1"/>
              <a:t>meas</a:t>
            </a:r>
            <a:r>
              <a:rPr lang="hu-HU" dirty="0"/>
              <a:t>(species == 'virginica',2);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histogram</a:t>
            </a:r>
            <a:r>
              <a:rPr lang="hu-HU" dirty="0"/>
              <a:t>(virg_petal_len,"</a:t>
            </a:r>
            <a:r>
              <a:rPr lang="hu-HU" dirty="0" err="1"/>
              <a:t>Normalization</a:t>
            </a:r>
            <a:r>
              <a:rPr lang="hu-HU" dirty="0"/>
              <a:t>","pdf")</a:t>
            </a:r>
            <a:endParaRPr lang="hu-HU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ea typeface="+mn-lt"/>
                <a:cs typeface="+mn-lt"/>
              </a:rPr>
              <a:t>hold </a:t>
            </a:r>
            <a:r>
              <a:rPr lang="hu-HU" dirty="0" err="1">
                <a:ea typeface="+mn-lt"/>
                <a:cs typeface="+mn-lt"/>
              </a:rPr>
              <a:t>on</a:t>
            </a:r>
            <a:endParaRPr lang="en-US" dirty="0" err="1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ea typeface="+mn-lt"/>
                <a:cs typeface="+mn-lt"/>
              </a:rPr>
              <a:t>m = </a:t>
            </a:r>
            <a:r>
              <a:rPr lang="hu-HU" dirty="0" err="1">
                <a:ea typeface="+mn-lt"/>
                <a:cs typeface="+mn-lt"/>
              </a:rPr>
              <a:t>mean</a:t>
            </a:r>
            <a:r>
              <a:rPr lang="hu-HU" dirty="0">
                <a:ea typeface="+mn-lt"/>
                <a:cs typeface="+mn-lt"/>
              </a:rPr>
              <a:t>(</a:t>
            </a:r>
            <a:r>
              <a:rPr lang="hu-HU" dirty="0" err="1">
                <a:ea typeface="+mn-lt"/>
                <a:cs typeface="+mn-lt"/>
              </a:rPr>
              <a:t>virg_petal_len</a:t>
            </a:r>
            <a:r>
              <a:rPr lang="hu-HU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sd</a:t>
            </a:r>
            <a:r>
              <a:rPr lang="hu-HU" dirty="0">
                <a:ea typeface="+mn-lt"/>
                <a:cs typeface="+mn-lt"/>
              </a:rPr>
              <a:t> = </a:t>
            </a:r>
            <a:r>
              <a:rPr lang="hu-HU" dirty="0" err="1">
                <a:ea typeface="+mn-lt"/>
                <a:cs typeface="+mn-lt"/>
              </a:rPr>
              <a:t>std</a:t>
            </a:r>
            <a:r>
              <a:rPr lang="hu-HU" dirty="0">
                <a:ea typeface="+mn-lt"/>
                <a:cs typeface="+mn-lt"/>
              </a:rPr>
              <a:t>(</a:t>
            </a:r>
            <a:r>
              <a:rPr lang="hu-HU" dirty="0" err="1">
                <a:ea typeface="+mn-lt"/>
                <a:cs typeface="+mn-lt"/>
              </a:rPr>
              <a:t>virg_petal_len</a:t>
            </a:r>
            <a:r>
              <a:rPr lang="hu-HU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vmin</a:t>
            </a:r>
            <a:r>
              <a:rPr lang="hu-HU" dirty="0">
                <a:ea typeface="+mn-lt"/>
                <a:cs typeface="+mn-lt"/>
              </a:rPr>
              <a:t> = min(</a:t>
            </a:r>
            <a:r>
              <a:rPr lang="hu-HU" dirty="0" err="1">
                <a:ea typeface="+mn-lt"/>
                <a:cs typeface="+mn-lt"/>
              </a:rPr>
              <a:t>virg_petal_len</a:t>
            </a:r>
            <a:r>
              <a:rPr lang="hu-HU" dirty="0">
                <a:ea typeface="+mn-lt"/>
                <a:cs typeface="+mn-lt"/>
              </a:rPr>
              <a:t>); </a:t>
            </a:r>
            <a:r>
              <a:rPr lang="hu-HU" dirty="0" err="1">
                <a:ea typeface="+mn-lt"/>
                <a:cs typeface="+mn-lt"/>
              </a:rPr>
              <a:t>vmax</a:t>
            </a:r>
            <a:r>
              <a:rPr lang="hu-HU" dirty="0">
                <a:ea typeface="+mn-lt"/>
                <a:cs typeface="+mn-lt"/>
              </a:rPr>
              <a:t> = </a:t>
            </a:r>
            <a:r>
              <a:rPr lang="hu-HU" dirty="0" err="1">
                <a:ea typeface="+mn-lt"/>
                <a:cs typeface="+mn-lt"/>
              </a:rPr>
              <a:t>max</a:t>
            </a:r>
            <a:r>
              <a:rPr lang="hu-HU" dirty="0">
                <a:ea typeface="+mn-lt"/>
                <a:cs typeface="+mn-lt"/>
              </a:rPr>
              <a:t>(</a:t>
            </a:r>
            <a:r>
              <a:rPr lang="hu-HU" dirty="0" err="1">
                <a:ea typeface="+mn-lt"/>
                <a:cs typeface="+mn-lt"/>
              </a:rPr>
              <a:t>virg_petal_len</a:t>
            </a:r>
            <a:r>
              <a:rPr lang="hu-HU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ea typeface="+mn-lt"/>
                <a:cs typeface="+mn-lt"/>
              </a:rPr>
              <a:t>x = </a:t>
            </a:r>
            <a:r>
              <a:rPr lang="hu-HU" dirty="0" err="1">
                <a:ea typeface="+mn-lt"/>
                <a:cs typeface="+mn-lt"/>
              </a:rPr>
              <a:t>linspace</a:t>
            </a:r>
            <a:r>
              <a:rPr lang="hu-HU" dirty="0">
                <a:ea typeface="+mn-lt"/>
                <a:cs typeface="+mn-lt"/>
              </a:rPr>
              <a:t>(</a:t>
            </a:r>
            <a:r>
              <a:rPr lang="hu-HU" dirty="0" err="1">
                <a:ea typeface="+mn-lt"/>
                <a:cs typeface="+mn-lt"/>
              </a:rPr>
              <a:t>vmin,vmax</a:t>
            </a:r>
            <a:r>
              <a:rPr lang="hu-HU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plot</a:t>
            </a:r>
            <a:r>
              <a:rPr lang="hu-HU" dirty="0">
                <a:ea typeface="+mn-lt"/>
                <a:cs typeface="+mn-lt"/>
              </a:rPr>
              <a:t>(x, </a:t>
            </a:r>
            <a:r>
              <a:rPr lang="hu-HU" dirty="0" err="1">
                <a:ea typeface="+mn-lt"/>
                <a:cs typeface="+mn-lt"/>
              </a:rPr>
              <a:t>normpdf</a:t>
            </a:r>
            <a:r>
              <a:rPr lang="hu-HU" dirty="0">
                <a:ea typeface="+mn-lt"/>
                <a:cs typeface="+mn-lt"/>
              </a:rPr>
              <a:t>(</a:t>
            </a:r>
            <a:r>
              <a:rPr lang="hu-HU" dirty="0" err="1">
                <a:ea typeface="+mn-lt"/>
                <a:cs typeface="+mn-lt"/>
              </a:rPr>
              <a:t>x,m,sd</a:t>
            </a:r>
            <a:r>
              <a:rPr lang="hu-HU" dirty="0">
                <a:ea typeface="+mn-lt"/>
                <a:cs typeface="+mn-lt"/>
              </a:rPr>
              <a:t>)); hold </a:t>
            </a:r>
            <a:r>
              <a:rPr lang="hu-HU" dirty="0" err="1">
                <a:ea typeface="+mn-lt"/>
                <a:cs typeface="+mn-lt"/>
              </a:rPr>
              <a:t>off</a:t>
            </a:r>
            <a:endParaRPr lang="hu-HU" dirty="0" err="1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F202E839-C742-4783-912E-931DF518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24244"/>
          </a:xfrm>
        </p:spPr>
        <p:txBody>
          <a:bodyPr/>
          <a:lstStyle/>
          <a:p>
            <a:r>
              <a:rPr lang="hu-HU" dirty="0" err="1"/>
              <a:t>Fisher</a:t>
            </a:r>
            <a:r>
              <a:rPr lang="hu-HU" dirty="0"/>
              <a:t> </a:t>
            </a:r>
            <a:r>
              <a:rPr lang="hu-HU" dirty="0" err="1"/>
              <a:t>Iris</a:t>
            </a:r>
          </a:p>
        </p:txBody>
      </p:sp>
    </p:spTree>
    <p:extLst>
      <p:ext uri="{BB962C8B-B14F-4D97-AF65-F5344CB8AC3E}">
        <p14:creationId xmlns:p14="http://schemas.microsoft.com/office/powerpoint/2010/main" val="102462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E78AC-AFCE-4405-9BE0-A08A735A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Covid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254ED1-2390-4703-AB22-3DA05DC7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195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covid</a:t>
            </a:r>
            <a:r>
              <a:rPr lang="hu-HU" dirty="0"/>
              <a:t> = </a:t>
            </a:r>
            <a:r>
              <a:rPr lang="hu-HU" dirty="0" err="1"/>
              <a:t>readtable</a:t>
            </a:r>
            <a:r>
              <a:rPr lang="hu-HU" dirty="0"/>
              <a:t>('covid.csv');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head</a:t>
            </a:r>
            <a:r>
              <a:rPr lang="hu-HU" dirty="0"/>
              <a:t>(</a:t>
            </a:r>
            <a:r>
              <a:rPr lang="hu-HU" dirty="0" err="1"/>
              <a:t>covid</a:t>
            </a:r>
            <a:r>
              <a:rPr lang="hu-HU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covid.countriesAndTerritories</a:t>
            </a:r>
            <a:r>
              <a:rPr lang="en-US" dirty="0"/>
              <a:t> = categorical(</a:t>
            </a:r>
            <a:r>
              <a:rPr lang="en-US" dirty="0" err="1"/>
              <a:t>covid.countriesAndTerritories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tabulate</a:t>
            </a:r>
            <a:r>
              <a:rPr lang="hu-HU" dirty="0"/>
              <a:t>(</a:t>
            </a:r>
            <a:r>
              <a:rPr lang="hu-HU" dirty="0" err="1"/>
              <a:t>covid.countriesAndTerritories</a:t>
            </a:r>
            <a:r>
              <a:rPr lang="hu-HU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hun</a:t>
            </a:r>
            <a:r>
              <a:rPr lang="en-US" dirty="0"/>
              <a:t> = </a:t>
            </a:r>
            <a:r>
              <a:rPr lang="en-US" dirty="0" err="1"/>
              <a:t>covid.cases</a:t>
            </a:r>
            <a:r>
              <a:rPr lang="en-US" dirty="0"/>
              <a:t>(</a:t>
            </a:r>
            <a:r>
              <a:rPr lang="en-US" dirty="0" err="1"/>
              <a:t>covid.countriesAndTerritories</a:t>
            </a:r>
            <a:r>
              <a:rPr lang="en-US" dirty="0"/>
              <a:t>=="Hungary");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plot(flip(hun))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title('Number of COVID-19 cases in Hungary per day')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aust</a:t>
            </a:r>
            <a:r>
              <a:rPr lang="en-US" dirty="0"/>
              <a:t> = </a:t>
            </a:r>
            <a:r>
              <a:rPr lang="en-US" dirty="0" err="1"/>
              <a:t>covid.cases</a:t>
            </a:r>
            <a:r>
              <a:rPr lang="en-US" dirty="0"/>
              <a:t>(</a:t>
            </a:r>
            <a:r>
              <a:rPr lang="en-US" dirty="0" err="1"/>
              <a:t>covid.countriesAndTerritories</a:t>
            </a:r>
            <a:r>
              <a:rPr lang="en-US" dirty="0"/>
              <a:t>=="Austria");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hold </a:t>
            </a:r>
            <a:r>
              <a:rPr lang="hu-HU" dirty="0" err="1"/>
              <a:t>on</a:t>
            </a: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plot(flip(</a:t>
            </a:r>
            <a:r>
              <a:rPr lang="hu-HU" dirty="0" err="1"/>
              <a:t>aust</a:t>
            </a:r>
            <a:r>
              <a:rPr lang="hu-HU" dirty="0"/>
              <a:t>),'r')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title('Number of COVID-19 cases in Hungary and Austria per day')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nb-NO" dirty="0"/>
              <a:t>n = min(length(aust),length(hun));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corr(hun(1:n),aust(1:n))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538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2298429"/>
          </a:xfrm>
        </p:spPr>
        <p:txBody>
          <a:bodyPr>
            <a:noAutofit/>
          </a:bodyPr>
          <a:lstStyle/>
          <a:p>
            <a:r>
              <a:rPr lang="en-US" dirty="0"/>
              <a:t>Drink it tea is sold in cartons of tea bags. The weight, in grams, of the content of each carton in any batch is supposed to be 200. A quality controller had bought five cartons and weighted their contents. The results, in grams, are the following: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196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202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198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197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190</a:t>
            </a:r>
            <a:r>
              <a:rPr lang="en-GB" sz="1800" b="0" i="0" u="none" strike="noStrike" baseline="0" dirty="0">
                <a:latin typeface="CMR12"/>
              </a:rPr>
              <a:t>.</a:t>
            </a:r>
            <a:endParaRPr lang="hu-HU" sz="1800" b="0" i="0" u="none" strike="noStrike" baseline="0" dirty="0">
              <a:latin typeface="CMMI12"/>
            </a:endParaRPr>
          </a:p>
          <a:p>
            <a:pPr algn="l"/>
            <a:r>
              <a:rPr lang="en-US" sz="1800" b="0" i="0" u="none" strike="noStrike" baseline="0" dirty="0">
                <a:latin typeface="CMR12"/>
              </a:rPr>
              <a:t>Find the mean and the variance of the sample and plot the empirical cumulative </a:t>
            </a:r>
            <a:r>
              <a:rPr lang="hu-HU" sz="1800" b="0" i="0" u="none" strike="noStrike" baseline="0" dirty="0" err="1">
                <a:latin typeface="CMR12"/>
              </a:rPr>
              <a:t>distribution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hu-HU" sz="1800" b="0" i="0" u="none" strike="noStrike" baseline="0" dirty="0" err="1">
                <a:latin typeface="CMR12"/>
              </a:rPr>
              <a:t>function</a:t>
            </a:r>
            <a:r>
              <a:rPr lang="hu-HU" sz="1800" b="0" i="0" u="none" strike="noStrike" baseline="0" dirty="0">
                <a:latin typeface="CMR12"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70900"/>
            <a:ext cx="832104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=[196, 202, 198, 197, 190];</a:t>
            </a:r>
          </a:p>
          <a:p>
            <a:r>
              <a:rPr lang="hu-HU" dirty="0" err="1"/>
              <a:t>mean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var(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8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=[196, 202, 198, 197, 190];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=sort(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=2*min(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=2*max(data)-mean(data);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-0.1 1.1]) 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plot(min_x:0.1:min(data), zeros(length(min_x:0.1:min(data))),</a:t>
            </a:r>
            <a:r>
              <a:rPr lang="nb-NO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)-1)</a:t>
            </a:r>
          </a:p>
          <a:p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plot((data(i):0.1:data(i+1)), i/length(data)*ones(length(data(i):0.1:data(i+1))),</a:t>
            </a:r>
            <a:r>
              <a:rPr lang="nn-NO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):0.1:max_x,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:-0.1:max(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))),</a:t>
            </a:r>
            <a:r>
              <a:rPr lang="hu-HU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743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 (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Save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this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code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in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a script,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named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/>
              <a:t>ecdf2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sz="18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eloszfv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ecdf2(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=sort(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=2*min(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=2*max(data)-mean(data);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-0.1 1.1])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plot(min_x:0.1:min(data),zeros(length(min_x:0.1:min(data))),</a:t>
            </a:r>
            <a:r>
              <a:rPr lang="nb-NO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)-1)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plot((data(i):0.1:data(i+1)),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i/length(data)*ones(length(data(i):0.1:data(i+1))),</a:t>
            </a:r>
            <a:r>
              <a:rPr lang="nn-NO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):0.1:max_x,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:-0.1:max(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))),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5448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 (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Save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this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code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in a script,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named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/>
              <a:t>ecdf21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737361"/>
            <a:ext cx="9144000" cy="4987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elfv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ecdf21(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unique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data1=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data1(2,i)=sum(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=2*min(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(1,:))-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=2*max(data(1,:))-mean(data(1,:));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-0.1 1.1])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5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5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plot(min_x:0.01:min(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(1,:)),</a:t>
            </a:r>
            <a:b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(min_x:0.01:min(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(1,:)))),</a:t>
            </a:r>
            <a:r>
              <a:rPr lang="hu-HU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'LineWidth'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(data,2)-1)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nn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lot((data(1,i):0.01:data(1,(i+1))),sum(data(2,1:i)/sum(data(2,:)))*ones(length(data(1,i):0.01:data(1,(i+1)))),</a:t>
            </a:r>
            <a:r>
              <a:rPr lang="nn-NO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nn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n-NO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'LineWidth'</a:t>
            </a:r>
            <a:r>
              <a:rPr lang="nn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(1,:)):0.01:max_x, 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:-0.01:max(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(1,:)))),</a:t>
            </a:r>
            <a:r>
              <a:rPr lang="hu-HU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'LineWidth'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500" b="0" i="0" u="none" strike="noStrike" baseline="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19053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16.2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484220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The following 8 numbers were generated by a random number generator generating uniform random numbers on the (0</a:t>
            </a:r>
            <a:r>
              <a:rPr lang="en-US" sz="1800" b="0" i="0" u="none" strike="noStrike" baseline="0" dirty="0">
                <a:latin typeface="CMMI12"/>
              </a:rPr>
              <a:t>; </a:t>
            </a:r>
            <a:r>
              <a:rPr lang="en-US" sz="1800" b="0" i="0" u="none" strike="noStrike" baseline="0" dirty="0">
                <a:latin typeface="CMR12"/>
              </a:rPr>
              <a:t>1) interval.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18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57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82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55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12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91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31</a:t>
            </a:r>
            <a:r>
              <a:rPr lang="en-GB" sz="1800" dirty="0">
                <a:latin typeface="CMMI12"/>
              </a:rPr>
              <a:t>.</a:t>
            </a:r>
            <a:endParaRPr lang="hu-HU" sz="1800" b="0" i="0" u="none" strike="noStrike" baseline="0" dirty="0">
              <a:latin typeface="CMMI12"/>
            </a:endParaRPr>
          </a:p>
          <a:p>
            <a:pPr algn="l"/>
            <a:r>
              <a:rPr lang="en-US" sz="1800" b="0" i="0" u="none" strike="noStrike" baseline="0" dirty="0">
                <a:latin typeface="CMR12"/>
              </a:rPr>
              <a:t>Find the mean and the variance of the sample and plot both the empirical and the </a:t>
            </a:r>
            <a:r>
              <a:rPr lang="hu-HU" sz="1800" b="0" i="0" u="none" strike="noStrike" baseline="0" dirty="0" err="1">
                <a:latin typeface="CMR12"/>
              </a:rPr>
              <a:t>true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hu-HU" sz="1800" b="0" i="0" u="none" strike="noStrike" baseline="0" dirty="0" err="1">
                <a:latin typeface="CMR12"/>
              </a:rPr>
              <a:t>cumulative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hu-HU" sz="1800" b="0" i="0" u="none" strike="noStrike" baseline="0" dirty="0" err="1">
                <a:latin typeface="CMR12"/>
              </a:rPr>
              <a:t>distribution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hu-HU" sz="1800" b="0" i="0" u="none" strike="noStrike" baseline="0" dirty="0" err="1">
                <a:latin typeface="CMR12"/>
              </a:rPr>
              <a:t>function</a:t>
            </a:r>
            <a:r>
              <a:rPr lang="hu-HU" sz="1800" b="0" i="0" u="none" strike="noStrike" baseline="0" dirty="0">
                <a:latin typeface="CMR12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16.2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226593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 = [0.18, 0.57, 0.82, 0.55, 0.63, 0.12, 0.91, 0.31];</a:t>
            </a:r>
          </a:p>
          <a:p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</a:t>
            </a:r>
            <a:r>
              <a:rPr lang="hu-HU" dirty="0" err="1"/>
              <a:t>std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ecdf21(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 x = -0.1:0.01:1.1; </a:t>
            </a:r>
          </a:p>
          <a:p>
            <a:r>
              <a:rPr lang="hu-HU" dirty="0"/>
              <a:t>plot(</a:t>
            </a:r>
            <a:r>
              <a:rPr lang="hu-HU" dirty="0" err="1"/>
              <a:t>x,unifcdf</a:t>
            </a:r>
            <a:r>
              <a:rPr lang="hu-HU" dirty="0"/>
              <a:t>(x),'r')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59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7F730-16E7-48B4-A74A-EEF58C24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10848"/>
            <a:ext cx="7543801" cy="5647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carsmall</a:t>
            </a:r>
            <a:endParaRPr lang="hu-HU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boxplot</a:t>
            </a:r>
            <a:r>
              <a:rPr lang="hu-HU" dirty="0"/>
              <a:t>(MPG)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xlabel</a:t>
            </a:r>
            <a:r>
              <a:rPr lang="hu-HU" dirty="0"/>
              <a:t>('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Vehicles</a:t>
            </a:r>
            <a:r>
              <a:rPr lang="hu-HU" dirty="0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ylabel</a:t>
            </a:r>
            <a:r>
              <a:rPr lang="hu-HU" dirty="0"/>
              <a:t>('Miles per Gallon (MPG)')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title('Miles per Gallon for All Vehicles')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boxplot</a:t>
            </a:r>
            <a:r>
              <a:rPr lang="hu-HU" dirty="0"/>
              <a:t>(</a:t>
            </a:r>
            <a:r>
              <a:rPr lang="hu-HU" dirty="0" err="1"/>
              <a:t>MPG,Origin</a:t>
            </a:r>
            <a:r>
              <a:rPr lang="hu-HU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title('Miles per Gallon by Vehicle Origin')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xlabel</a:t>
            </a:r>
            <a:r>
              <a:rPr lang="hu-HU" dirty="0"/>
              <a:t>('Country of </a:t>
            </a:r>
            <a:r>
              <a:rPr lang="hu-HU" dirty="0" err="1"/>
              <a:t>Origin</a:t>
            </a:r>
            <a:r>
              <a:rPr lang="hu-HU" dirty="0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ylabel</a:t>
            </a:r>
            <a:r>
              <a:rPr lang="hu-HU" dirty="0"/>
              <a:t>('Miles per Gallon (MPG)')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tbl</a:t>
            </a:r>
            <a:r>
              <a:rPr lang="hu-HU" dirty="0"/>
              <a:t> = </a:t>
            </a:r>
            <a:r>
              <a:rPr lang="hu-HU" dirty="0" err="1"/>
              <a:t>tabulate</a:t>
            </a:r>
            <a:r>
              <a:rPr lang="hu-HU" dirty="0"/>
              <a:t>(</a:t>
            </a:r>
            <a:r>
              <a:rPr lang="hu-HU" dirty="0" err="1"/>
              <a:t>Origin</a:t>
            </a:r>
            <a:r>
              <a:rPr lang="hu-HU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 = cell2table(</a:t>
            </a:r>
            <a:r>
              <a:rPr lang="hu-HU" dirty="0" err="1"/>
              <a:t>tbl</a:t>
            </a:r>
            <a:r>
              <a:rPr lang="hu-HU" dirty="0"/>
              <a:t>,'</a:t>
            </a:r>
            <a:r>
              <a:rPr lang="hu-HU" dirty="0" err="1"/>
              <a:t>VariableNames</a:t>
            </a:r>
            <a:r>
              <a:rPr lang="hu-HU" dirty="0"/>
              <a:t>', ...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   {'</a:t>
            </a:r>
            <a:r>
              <a:rPr lang="hu-HU" dirty="0" err="1"/>
              <a:t>Value</a:t>
            </a:r>
            <a:r>
              <a:rPr lang="hu-HU" dirty="0"/>
              <a:t>','</a:t>
            </a:r>
            <a:r>
              <a:rPr lang="hu-HU" dirty="0" err="1"/>
              <a:t>Count</a:t>
            </a:r>
            <a:r>
              <a:rPr lang="hu-HU" dirty="0"/>
              <a:t>','Percent'});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t.Value</a:t>
            </a:r>
            <a:r>
              <a:rPr lang="en-US" dirty="0"/>
              <a:t> = categorical(</a:t>
            </a:r>
            <a:r>
              <a:rPr lang="en-US" dirty="0" err="1"/>
              <a:t>t.Value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bar(</a:t>
            </a:r>
            <a:r>
              <a:rPr lang="en-US" dirty="0" err="1"/>
              <a:t>t.Value,t.Count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xlabel</a:t>
            </a:r>
            <a:r>
              <a:rPr lang="hu-HU" dirty="0"/>
              <a:t>('Country of </a:t>
            </a:r>
            <a:r>
              <a:rPr lang="hu-HU" dirty="0" err="1"/>
              <a:t>Origin</a:t>
            </a:r>
            <a:r>
              <a:rPr lang="hu-HU" dirty="0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ylabel</a:t>
            </a:r>
            <a:r>
              <a:rPr lang="hu-HU" dirty="0"/>
              <a:t>('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Cars</a:t>
            </a:r>
            <a:r>
              <a:rPr lang="hu-HU" dirty="0"/>
              <a:t>')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F202E839-C742-4783-912E-931DF518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24244"/>
          </a:xfrm>
        </p:spPr>
        <p:txBody>
          <a:bodyPr/>
          <a:lstStyle/>
          <a:p>
            <a:r>
              <a:rPr lang="hu-HU" dirty="0" err="1"/>
              <a:t>Cars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4554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12226</TotalTime>
  <Words>1209</Words>
  <Application>Microsoft Office PowerPoint</Application>
  <PresentationFormat>Diavetítés a képernyőre (4:3 oldalarány)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Retrospektív</vt:lpstr>
      <vt:lpstr>Applied Statistics, Probability theory and mathematical statistics</vt:lpstr>
      <vt:lpstr>Exercise 16.1 (M1) </vt:lpstr>
      <vt:lpstr>Exercise 16.1 (M1) </vt:lpstr>
      <vt:lpstr>Exercise 16.1 (M1)</vt:lpstr>
      <vt:lpstr>Exercise 16.1 (M1) (Save this code in a script, named ecdf2) </vt:lpstr>
      <vt:lpstr>Exercise 16.1 (M1) (Save this code in a script, named ecdf21) </vt:lpstr>
      <vt:lpstr>Exercise 16.2 (M2) </vt:lpstr>
      <vt:lpstr>Exercise 16.2 (M2) </vt:lpstr>
      <vt:lpstr>Cars</vt:lpstr>
      <vt:lpstr>Fisher Iris</vt:lpstr>
      <vt:lpstr>Covid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156</cp:revision>
  <dcterms:created xsi:type="dcterms:W3CDTF">2020-09-02T07:49:18Z</dcterms:created>
  <dcterms:modified xsi:type="dcterms:W3CDTF">2022-11-12T16:36:20Z</dcterms:modified>
</cp:coreProperties>
</file>