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3"/>
  </p:notesMasterIdLst>
  <p:sldIdLst>
    <p:sldId id="355" r:id="rId2"/>
    <p:sldId id="321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30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81C31-AF31-4E3B-A199-7B3A4B957EF1}" v="1" dt="2022-02-15T08:20:12.076"/>
    <p1510:client id="{C01712C6-EC37-ACBF-EC5C-FDB4BF02E9D1}" v="8" dt="2022-11-21T07:49:15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" y="30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2AF33142-5B51-40F3-BA67-626CBC7CE3F8}"/>
    <pc:docChg chg="custSel addSld delSld modSld sldOrd">
      <pc:chgData name="Sándor Pecsora" userId="810b1d013327c237" providerId="LiveId" clId="{2AF33142-5B51-40F3-BA67-626CBC7CE3F8}" dt="2020-11-26T08:25:51.005" v="1119" actId="6549"/>
      <pc:docMkLst>
        <pc:docMk/>
      </pc:docMkLst>
      <pc:sldChg chg="modSp mod">
        <pc:chgData name="Sándor Pecsora" userId="810b1d013327c237" providerId="LiveId" clId="{2AF33142-5B51-40F3-BA67-626CBC7CE3F8}" dt="2020-11-16T14:02:18.496" v="3" actId="6549"/>
        <pc:sldMkLst>
          <pc:docMk/>
          <pc:sldMk cId="1180060703" sldId="256"/>
        </pc:sldMkLst>
        <pc:spChg chg="mod">
          <ac:chgData name="Sándor Pecsora" userId="810b1d013327c237" providerId="LiveId" clId="{2AF33142-5B51-40F3-BA67-626CBC7CE3F8}" dt="2020-11-16T14:02:18.496" v="3" actId="6549"/>
          <ac:spMkLst>
            <pc:docMk/>
            <pc:sldMk cId="1180060703" sldId="256"/>
            <ac:spMk id="3" creationId="{00000000-0000-0000-0000-000000000000}"/>
          </ac:spMkLst>
        </pc:spChg>
      </pc:sldChg>
      <pc:sldChg chg="addSp modSp mod modAnim">
        <pc:chgData name="Sándor Pecsora" userId="810b1d013327c237" providerId="LiveId" clId="{2AF33142-5B51-40F3-BA67-626CBC7CE3F8}" dt="2020-11-18T12:26:19.403" v="767" actId="20577"/>
        <pc:sldMkLst>
          <pc:docMk/>
          <pc:sldMk cId="3501878932" sldId="321"/>
        </pc:sldMkLst>
        <pc:spChg chg="mod">
          <ac:chgData name="Sándor Pecsora" userId="810b1d013327c237" providerId="LiveId" clId="{2AF33142-5B51-40F3-BA67-626CBC7CE3F8}" dt="2020-11-16T14:03:22.256" v="4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2AF33142-5B51-40F3-BA67-626CBC7CE3F8}" dt="2020-11-16T14:03:40.354" v="10" actId="14100"/>
          <ac:spMkLst>
            <pc:docMk/>
            <pc:sldMk cId="3501878932" sldId="321"/>
            <ac:spMk id="3" creationId="{00000000-0000-0000-0000-000000000000}"/>
          </ac:spMkLst>
        </pc:spChg>
        <pc:spChg chg="add mod">
          <ac:chgData name="Sándor Pecsora" userId="810b1d013327c237" providerId="LiveId" clId="{2AF33142-5B51-40F3-BA67-626CBC7CE3F8}" dt="2020-11-16T14:48:21.441" v="98" actId="20577"/>
          <ac:spMkLst>
            <pc:docMk/>
            <pc:sldMk cId="3501878932" sldId="321"/>
            <ac:spMk id="4" creationId="{3A074465-756F-4C52-8EA2-0A34F87E961E}"/>
          </ac:spMkLst>
        </pc:spChg>
        <pc:spChg chg="add mod">
          <ac:chgData name="Sándor Pecsora" userId="810b1d013327c237" providerId="LiveId" clId="{2AF33142-5B51-40F3-BA67-626CBC7CE3F8}" dt="2020-11-16T14:48:36.793" v="102" actId="20577"/>
          <ac:spMkLst>
            <pc:docMk/>
            <pc:sldMk cId="3501878932" sldId="321"/>
            <ac:spMk id="5" creationId="{A45E66EA-5B2E-43AC-88EC-7C6A2A7CFCFC}"/>
          </ac:spMkLst>
        </pc:spChg>
        <pc:spChg chg="add mod">
          <ac:chgData name="Sándor Pecsora" userId="810b1d013327c237" providerId="LiveId" clId="{2AF33142-5B51-40F3-BA67-626CBC7CE3F8}" dt="2020-11-18T12:19:30.532" v="724" actId="20577"/>
          <ac:spMkLst>
            <pc:docMk/>
            <pc:sldMk cId="3501878932" sldId="321"/>
            <ac:spMk id="6" creationId="{EE3F9EAC-0507-47D8-8525-3106555D16C4}"/>
          </ac:spMkLst>
        </pc:spChg>
        <pc:spChg chg="add mod">
          <ac:chgData name="Sándor Pecsora" userId="810b1d013327c237" providerId="LiveId" clId="{2AF33142-5B51-40F3-BA67-626CBC7CE3F8}" dt="2020-11-16T14:49:45.188" v="134" actId="1076"/>
          <ac:spMkLst>
            <pc:docMk/>
            <pc:sldMk cId="3501878932" sldId="321"/>
            <ac:spMk id="8" creationId="{8824133B-A413-4585-A9A8-FA5BE3FBAAA2}"/>
          </ac:spMkLst>
        </pc:spChg>
        <pc:spChg chg="add mod">
          <ac:chgData name="Sándor Pecsora" userId="810b1d013327c237" providerId="LiveId" clId="{2AF33142-5B51-40F3-BA67-626CBC7CE3F8}" dt="2020-11-18T12:26:19.403" v="767" actId="20577"/>
          <ac:spMkLst>
            <pc:docMk/>
            <pc:sldMk cId="3501878932" sldId="321"/>
            <ac:spMk id="9" creationId="{EAE1AECC-78D1-423A-B883-BA64D2D9CA67}"/>
          </ac:spMkLst>
        </pc:spChg>
      </pc:sldChg>
      <pc:sldChg chg="del">
        <pc:chgData name="Sándor Pecsora" userId="810b1d013327c237" providerId="LiveId" clId="{2AF33142-5B51-40F3-BA67-626CBC7CE3F8}" dt="2020-11-16T14:49:56.028" v="137" actId="47"/>
        <pc:sldMkLst>
          <pc:docMk/>
          <pc:sldMk cId="3919114993" sldId="340"/>
        </pc:sldMkLst>
      </pc:sldChg>
      <pc:sldChg chg="del">
        <pc:chgData name="Sándor Pecsora" userId="810b1d013327c237" providerId="LiveId" clId="{2AF33142-5B51-40F3-BA67-626CBC7CE3F8}" dt="2020-11-16T14:49:56.920" v="138" actId="47"/>
        <pc:sldMkLst>
          <pc:docMk/>
          <pc:sldMk cId="3367599746" sldId="343"/>
        </pc:sldMkLst>
      </pc:sldChg>
      <pc:sldChg chg="del">
        <pc:chgData name="Sándor Pecsora" userId="810b1d013327c237" providerId="LiveId" clId="{2AF33142-5B51-40F3-BA67-626CBC7CE3F8}" dt="2020-11-16T14:49:54.165" v="135" actId="47"/>
        <pc:sldMkLst>
          <pc:docMk/>
          <pc:sldMk cId="3874375682" sldId="345"/>
        </pc:sldMkLst>
      </pc:sldChg>
      <pc:sldChg chg="modSp mod">
        <pc:chgData name="Sándor Pecsora" userId="810b1d013327c237" providerId="LiveId" clId="{2AF33142-5B51-40F3-BA67-626CBC7CE3F8}" dt="2020-11-16T14:03:48.595" v="12" actId="6549"/>
        <pc:sldMkLst>
          <pc:docMk/>
          <pc:sldMk cId="3913864332" sldId="346"/>
        </pc:sldMkLst>
        <pc:spChg chg="mod">
          <ac:chgData name="Sándor Pecsora" userId="810b1d013327c237" providerId="LiveId" clId="{2AF33142-5B51-40F3-BA67-626CBC7CE3F8}" dt="2020-11-16T14:03:46.593" v="11" actId="20577"/>
          <ac:spMkLst>
            <pc:docMk/>
            <pc:sldMk cId="3913864332" sldId="346"/>
            <ac:spMk id="2" creationId="{00000000-0000-0000-0000-000000000000}"/>
          </ac:spMkLst>
        </pc:spChg>
        <pc:spChg chg="mod">
          <ac:chgData name="Sándor Pecsora" userId="810b1d013327c237" providerId="LiveId" clId="{2AF33142-5B51-40F3-BA67-626CBC7CE3F8}" dt="2020-11-16T14:03:48.595" v="12" actId="6549"/>
          <ac:spMkLst>
            <pc:docMk/>
            <pc:sldMk cId="3913864332" sldId="346"/>
            <ac:spMk id="3" creationId="{00000000-0000-0000-0000-000000000000}"/>
          </ac:spMkLst>
        </pc:spChg>
      </pc:sldChg>
      <pc:sldChg chg="addSp delSp modSp add mod ord modAnim">
        <pc:chgData name="Sándor Pecsora" userId="810b1d013327c237" providerId="LiveId" clId="{2AF33142-5B51-40F3-BA67-626CBC7CE3F8}" dt="2020-11-26T08:05:41.143" v="1049" actId="20577"/>
        <pc:sldMkLst>
          <pc:docMk/>
          <pc:sldMk cId="2266442202" sldId="347"/>
        </pc:sldMkLst>
        <pc:spChg chg="mod">
          <ac:chgData name="Sándor Pecsora" userId="810b1d013327c237" providerId="LiveId" clId="{2AF33142-5B51-40F3-BA67-626CBC7CE3F8}" dt="2020-11-17T10:44:07.016" v="606" actId="20577"/>
          <ac:spMkLst>
            <pc:docMk/>
            <pc:sldMk cId="2266442202" sldId="347"/>
            <ac:spMk id="2" creationId="{00000000-0000-0000-0000-000000000000}"/>
          </ac:spMkLst>
        </pc:spChg>
        <pc:spChg chg="mod">
          <ac:chgData name="Sándor Pecsora" userId="810b1d013327c237" providerId="LiveId" clId="{2AF33142-5B51-40F3-BA67-626CBC7CE3F8}" dt="2020-11-26T08:05:41.143" v="1049" actId="20577"/>
          <ac:spMkLst>
            <pc:docMk/>
            <pc:sldMk cId="2266442202" sldId="347"/>
            <ac:spMk id="3" creationId="{00000000-0000-0000-0000-000000000000}"/>
          </ac:spMkLst>
        </pc:spChg>
        <pc:spChg chg="del">
          <ac:chgData name="Sándor Pecsora" userId="810b1d013327c237" providerId="LiveId" clId="{2AF33142-5B51-40F3-BA67-626CBC7CE3F8}" dt="2020-11-16T14:50:22.743" v="144" actId="478"/>
          <ac:spMkLst>
            <pc:docMk/>
            <pc:sldMk cId="2266442202" sldId="347"/>
            <ac:spMk id="4" creationId="{3A074465-756F-4C52-8EA2-0A34F87E961E}"/>
          </ac:spMkLst>
        </pc:spChg>
        <pc:spChg chg="add mod">
          <ac:chgData name="Sándor Pecsora" userId="810b1d013327c237" providerId="LiveId" clId="{2AF33142-5B51-40F3-BA67-626CBC7CE3F8}" dt="2020-11-17T10:21:42.508" v="315" actId="1037"/>
          <ac:spMkLst>
            <pc:docMk/>
            <pc:sldMk cId="2266442202" sldId="347"/>
            <ac:spMk id="5" creationId="{1202D294-6C24-4C2A-BE82-5F1BD690B7E7}"/>
          </ac:spMkLst>
        </pc:spChg>
        <pc:spChg chg="del">
          <ac:chgData name="Sándor Pecsora" userId="810b1d013327c237" providerId="LiveId" clId="{2AF33142-5B51-40F3-BA67-626CBC7CE3F8}" dt="2020-11-16T14:50:22.743" v="144" actId="478"/>
          <ac:spMkLst>
            <pc:docMk/>
            <pc:sldMk cId="2266442202" sldId="347"/>
            <ac:spMk id="5" creationId="{A45E66EA-5B2E-43AC-88EC-7C6A2A7CFCFC}"/>
          </ac:spMkLst>
        </pc:spChg>
        <pc:spChg chg="del">
          <ac:chgData name="Sándor Pecsora" userId="810b1d013327c237" providerId="LiveId" clId="{2AF33142-5B51-40F3-BA67-626CBC7CE3F8}" dt="2020-11-16T14:50:22.743" v="144" actId="478"/>
          <ac:spMkLst>
            <pc:docMk/>
            <pc:sldMk cId="2266442202" sldId="347"/>
            <ac:spMk id="6" creationId="{EE3F9EAC-0507-47D8-8525-3106555D16C4}"/>
          </ac:spMkLst>
        </pc:spChg>
        <pc:spChg chg="add mod">
          <ac:chgData name="Sándor Pecsora" userId="810b1d013327c237" providerId="LiveId" clId="{2AF33142-5B51-40F3-BA67-626CBC7CE3F8}" dt="2020-11-17T10:21:42.508" v="315" actId="1037"/>
          <ac:spMkLst>
            <pc:docMk/>
            <pc:sldMk cId="2266442202" sldId="347"/>
            <ac:spMk id="7" creationId="{D16B2C27-59CB-4D33-8455-22F9880DD467}"/>
          </ac:spMkLst>
        </pc:spChg>
        <pc:spChg chg="add mod">
          <ac:chgData name="Sándor Pecsora" userId="810b1d013327c237" providerId="LiveId" clId="{2AF33142-5B51-40F3-BA67-626CBC7CE3F8}" dt="2020-11-23T09:42:34.703" v="1043"/>
          <ac:spMkLst>
            <pc:docMk/>
            <pc:sldMk cId="2266442202" sldId="347"/>
            <ac:spMk id="8" creationId="{7018F8D2-E501-4F20-A5FD-952F2FE3957E}"/>
          </ac:spMkLst>
        </pc:spChg>
        <pc:spChg chg="del">
          <ac:chgData name="Sándor Pecsora" userId="810b1d013327c237" providerId="LiveId" clId="{2AF33142-5B51-40F3-BA67-626CBC7CE3F8}" dt="2020-11-16T14:50:22.743" v="144" actId="478"/>
          <ac:spMkLst>
            <pc:docMk/>
            <pc:sldMk cId="2266442202" sldId="347"/>
            <ac:spMk id="8" creationId="{8824133B-A413-4585-A9A8-FA5BE3FBAAA2}"/>
          </ac:spMkLst>
        </pc:spChg>
        <pc:spChg chg="add mod">
          <ac:chgData name="Sándor Pecsora" userId="810b1d013327c237" providerId="LiveId" clId="{2AF33142-5B51-40F3-BA67-626CBC7CE3F8}" dt="2020-11-17T10:24:57.004" v="404" actId="20577"/>
          <ac:spMkLst>
            <pc:docMk/>
            <pc:sldMk cId="2266442202" sldId="347"/>
            <ac:spMk id="9" creationId="{2CDEA5D8-9084-4179-A43D-0DF94B94302E}"/>
          </ac:spMkLst>
        </pc:spChg>
        <pc:spChg chg="add mod">
          <ac:chgData name="Sándor Pecsora" userId="810b1d013327c237" providerId="LiveId" clId="{2AF33142-5B51-40F3-BA67-626CBC7CE3F8}" dt="2020-11-17T10:32:39.437" v="421" actId="14100"/>
          <ac:spMkLst>
            <pc:docMk/>
            <pc:sldMk cId="2266442202" sldId="347"/>
            <ac:spMk id="10" creationId="{7B7D7CDA-38DE-4B49-97E7-3D74B278A36F}"/>
          </ac:spMkLst>
        </pc:spChg>
        <pc:spChg chg="add mod">
          <ac:chgData name="Sándor Pecsora" userId="810b1d013327c237" providerId="LiveId" clId="{2AF33142-5B51-40F3-BA67-626CBC7CE3F8}" dt="2020-11-17T10:24:20.276" v="385" actId="14100"/>
          <ac:spMkLst>
            <pc:docMk/>
            <pc:sldMk cId="2266442202" sldId="347"/>
            <ac:spMk id="12" creationId="{32D1133A-F1C9-4A51-A89C-35679C7CD122}"/>
          </ac:spMkLst>
        </pc:spChg>
        <pc:spChg chg="add mod">
          <ac:chgData name="Sándor Pecsora" userId="810b1d013327c237" providerId="LiveId" clId="{2AF33142-5B51-40F3-BA67-626CBC7CE3F8}" dt="2020-11-17T10:33:08.392" v="447" actId="20577"/>
          <ac:spMkLst>
            <pc:docMk/>
            <pc:sldMk cId="2266442202" sldId="347"/>
            <ac:spMk id="13" creationId="{C593D500-9DB8-4AB1-8441-E2DB4D83CB84}"/>
          </ac:spMkLst>
        </pc:spChg>
        <pc:spChg chg="add mod">
          <ac:chgData name="Sándor Pecsora" userId="810b1d013327c237" providerId="LiveId" clId="{2AF33142-5B51-40F3-BA67-626CBC7CE3F8}" dt="2020-11-17T10:33:47.168" v="462" actId="1076"/>
          <ac:spMkLst>
            <pc:docMk/>
            <pc:sldMk cId="2266442202" sldId="347"/>
            <ac:spMk id="14" creationId="{E3BA873D-70C5-4DB7-9E15-5543732E3FAF}"/>
          </ac:spMkLst>
        </pc:spChg>
        <pc:spChg chg="add mod">
          <ac:chgData name="Sándor Pecsora" userId="810b1d013327c237" providerId="LiveId" clId="{2AF33142-5B51-40F3-BA67-626CBC7CE3F8}" dt="2020-11-17T10:34:05.798" v="469" actId="20577"/>
          <ac:spMkLst>
            <pc:docMk/>
            <pc:sldMk cId="2266442202" sldId="347"/>
            <ac:spMk id="15" creationId="{8096D2BB-045D-484D-A992-EC79D6810614}"/>
          </ac:spMkLst>
        </pc:spChg>
        <pc:spChg chg="add mod">
          <ac:chgData name="Sándor Pecsora" userId="810b1d013327c237" providerId="LiveId" clId="{2AF33142-5B51-40F3-BA67-626CBC7CE3F8}" dt="2020-11-17T10:38:25.537" v="526" actId="6549"/>
          <ac:spMkLst>
            <pc:docMk/>
            <pc:sldMk cId="2266442202" sldId="347"/>
            <ac:spMk id="16" creationId="{BF47FDF7-A9B6-448C-A5AD-65428EE652B9}"/>
          </ac:spMkLst>
        </pc:spChg>
        <pc:spChg chg="add mod">
          <ac:chgData name="Sándor Pecsora" userId="810b1d013327c237" providerId="LiveId" clId="{2AF33142-5B51-40F3-BA67-626CBC7CE3F8}" dt="2020-11-17T10:39:50.303" v="546" actId="1076"/>
          <ac:spMkLst>
            <pc:docMk/>
            <pc:sldMk cId="2266442202" sldId="347"/>
            <ac:spMk id="18" creationId="{E477BA75-CD8D-4EB3-AE17-DA44309210C5}"/>
          </ac:spMkLst>
        </pc:spChg>
        <pc:spChg chg="add mod">
          <ac:chgData name="Sándor Pecsora" userId="810b1d013327c237" providerId="LiveId" clId="{2AF33142-5B51-40F3-BA67-626CBC7CE3F8}" dt="2020-11-17T10:39:42.327" v="545" actId="1076"/>
          <ac:spMkLst>
            <pc:docMk/>
            <pc:sldMk cId="2266442202" sldId="347"/>
            <ac:spMk id="19" creationId="{5741BDF7-E15C-4B61-913D-77F49CF98FCC}"/>
          </ac:spMkLst>
        </pc:spChg>
        <pc:spChg chg="add mod">
          <ac:chgData name="Sándor Pecsora" userId="810b1d013327c237" providerId="LiveId" clId="{2AF33142-5B51-40F3-BA67-626CBC7CE3F8}" dt="2020-11-23T09:45:19.539" v="1047" actId="20577"/>
          <ac:spMkLst>
            <pc:docMk/>
            <pc:sldMk cId="2266442202" sldId="347"/>
            <ac:spMk id="20" creationId="{F839A61D-0077-4DD5-BC59-24DFCFA2EDE0}"/>
          </ac:spMkLst>
        </pc:spChg>
      </pc:sldChg>
      <pc:sldChg chg="del">
        <pc:chgData name="Sándor Pecsora" userId="810b1d013327c237" providerId="LiveId" clId="{2AF33142-5B51-40F3-BA67-626CBC7CE3F8}" dt="2020-11-16T14:49:57.788" v="139" actId="47"/>
        <pc:sldMkLst>
          <pc:docMk/>
          <pc:sldMk cId="3295388340" sldId="347"/>
        </pc:sldMkLst>
      </pc:sldChg>
      <pc:sldChg chg="del">
        <pc:chgData name="Sándor Pecsora" userId="810b1d013327c237" providerId="LiveId" clId="{2AF33142-5B51-40F3-BA67-626CBC7CE3F8}" dt="2020-11-16T14:49:59.034" v="140" actId="47"/>
        <pc:sldMkLst>
          <pc:docMk/>
          <pc:sldMk cId="2089455493" sldId="348"/>
        </pc:sldMkLst>
      </pc:sldChg>
      <pc:sldChg chg="modSp add mod ord">
        <pc:chgData name="Sándor Pecsora" userId="810b1d013327c237" providerId="LiveId" clId="{2AF33142-5B51-40F3-BA67-626CBC7CE3F8}" dt="2020-11-17T10:44:14.358" v="607" actId="20577"/>
        <pc:sldMkLst>
          <pc:docMk/>
          <pc:sldMk cId="4116908243" sldId="348"/>
        </pc:sldMkLst>
        <pc:spChg chg="mod">
          <ac:chgData name="Sándor Pecsora" userId="810b1d013327c237" providerId="LiveId" clId="{2AF33142-5B51-40F3-BA67-626CBC7CE3F8}" dt="2020-11-17T10:44:14.358" v="607" actId="20577"/>
          <ac:spMkLst>
            <pc:docMk/>
            <pc:sldMk cId="4116908243" sldId="348"/>
            <ac:spMk id="2" creationId="{00000000-0000-0000-0000-000000000000}"/>
          </ac:spMkLst>
        </pc:spChg>
      </pc:sldChg>
      <pc:sldChg chg="del">
        <pc:chgData name="Sándor Pecsora" userId="810b1d013327c237" providerId="LiveId" clId="{2AF33142-5B51-40F3-BA67-626CBC7CE3F8}" dt="2020-11-16T14:49:55.187" v="136" actId="47"/>
        <pc:sldMkLst>
          <pc:docMk/>
          <pc:sldMk cId="654483438" sldId="349"/>
        </pc:sldMkLst>
      </pc:sldChg>
      <pc:sldChg chg="modSp add mod">
        <pc:chgData name="Sándor Pecsora" userId="810b1d013327c237" providerId="LiveId" clId="{2AF33142-5B51-40F3-BA67-626CBC7CE3F8}" dt="2020-11-17T10:46:29.655" v="667" actId="6549"/>
        <pc:sldMkLst>
          <pc:docMk/>
          <pc:sldMk cId="840841235" sldId="349"/>
        </pc:sldMkLst>
        <pc:spChg chg="mod">
          <ac:chgData name="Sándor Pecsora" userId="810b1d013327c237" providerId="LiveId" clId="{2AF33142-5B51-40F3-BA67-626CBC7CE3F8}" dt="2020-11-17T10:44:34.540" v="610" actId="20577"/>
          <ac:spMkLst>
            <pc:docMk/>
            <pc:sldMk cId="840841235" sldId="349"/>
            <ac:spMk id="2" creationId="{00000000-0000-0000-0000-000000000000}"/>
          </ac:spMkLst>
        </pc:spChg>
        <pc:spChg chg="mod">
          <ac:chgData name="Sándor Pecsora" userId="810b1d013327c237" providerId="LiveId" clId="{2AF33142-5B51-40F3-BA67-626CBC7CE3F8}" dt="2020-11-17T10:46:29.655" v="667" actId="6549"/>
          <ac:spMkLst>
            <pc:docMk/>
            <pc:sldMk cId="840841235" sldId="349"/>
            <ac:spMk id="3" creationId="{00000000-0000-0000-0000-000000000000}"/>
          </ac:spMkLst>
        </pc:spChg>
      </pc:sldChg>
      <pc:sldChg chg="addSp delSp modSp add mod delAnim modAnim">
        <pc:chgData name="Sándor Pecsora" userId="810b1d013327c237" providerId="LiveId" clId="{2AF33142-5B51-40F3-BA67-626CBC7CE3F8}" dt="2020-11-23T09:31:53.457" v="1042"/>
        <pc:sldMkLst>
          <pc:docMk/>
          <pc:sldMk cId="3166092041" sldId="350"/>
        </pc:sldMkLst>
        <pc:spChg chg="del mod">
          <ac:chgData name="Sándor Pecsora" userId="810b1d013327c237" providerId="LiveId" clId="{2AF33142-5B51-40F3-BA67-626CBC7CE3F8}" dt="2020-11-18T12:16:22.378" v="670" actId="478"/>
          <ac:spMkLst>
            <pc:docMk/>
            <pc:sldMk cId="3166092041" sldId="350"/>
            <ac:spMk id="3" creationId="{00000000-0000-0000-0000-000000000000}"/>
          </ac:spMkLst>
        </pc:spChg>
        <pc:spChg chg="add mod">
          <ac:chgData name="Sándor Pecsora" userId="810b1d013327c237" providerId="LiveId" clId="{2AF33142-5B51-40F3-BA67-626CBC7CE3F8}" dt="2020-11-18T12:17:47.965" v="708" actId="1076"/>
          <ac:spMkLst>
            <pc:docMk/>
            <pc:sldMk cId="3166092041" sldId="350"/>
            <ac:spMk id="4" creationId="{C91C7334-396C-4A1E-9011-95764062E3F6}"/>
          </ac:spMkLst>
        </pc:spChg>
        <pc:spChg chg="add mod">
          <ac:chgData name="Sándor Pecsora" userId="810b1d013327c237" providerId="LiveId" clId="{2AF33142-5B51-40F3-BA67-626CBC7CE3F8}" dt="2020-11-18T12:38:58.940" v="1001" actId="1076"/>
          <ac:spMkLst>
            <pc:docMk/>
            <pc:sldMk cId="3166092041" sldId="350"/>
            <ac:spMk id="5" creationId="{D2CDF0E6-9F57-4E0F-AFCE-314C3290F785}"/>
          </ac:spMkLst>
        </pc:spChg>
        <pc:spChg chg="add mod">
          <ac:chgData name="Sándor Pecsora" userId="810b1d013327c237" providerId="LiveId" clId="{2AF33142-5B51-40F3-BA67-626CBC7CE3F8}" dt="2020-11-18T12:39:09.435" v="1002" actId="1076"/>
          <ac:spMkLst>
            <pc:docMk/>
            <pc:sldMk cId="3166092041" sldId="350"/>
            <ac:spMk id="7" creationId="{F4DA0F94-9540-409D-A9AF-8B06CE6998BE}"/>
          </ac:spMkLst>
        </pc:spChg>
        <pc:spChg chg="add del mod">
          <ac:chgData name="Sándor Pecsora" userId="810b1d013327c237" providerId="LiveId" clId="{2AF33142-5B51-40F3-BA67-626CBC7CE3F8}" dt="2020-11-18T12:28:30.625" v="807" actId="478"/>
          <ac:spMkLst>
            <pc:docMk/>
            <pc:sldMk cId="3166092041" sldId="350"/>
            <ac:spMk id="8" creationId="{ADACF970-F128-4450-AFDB-473A171C776E}"/>
          </ac:spMkLst>
        </pc:spChg>
        <pc:spChg chg="add mod">
          <ac:chgData name="Sándor Pecsora" userId="810b1d013327c237" providerId="LiveId" clId="{2AF33142-5B51-40F3-BA67-626CBC7CE3F8}" dt="2020-11-18T12:39:09.435" v="1002" actId="1076"/>
          <ac:spMkLst>
            <pc:docMk/>
            <pc:sldMk cId="3166092041" sldId="350"/>
            <ac:spMk id="9" creationId="{56218814-ED19-4568-93FE-7835B15DAAB7}"/>
          </ac:spMkLst>
        </pc:spChg>
        <pc:spChg chg="add mod">
          <ac:chgData name="Sándor Pecsora" userId="810b1d013327c237" providerId="LiveId" clId="{2AF33142-5B51-40F3-BA67-626CBC7CE3F8}" dt="2020-11-18T12:39:16.747" v="1003" actId="1076"/>
          <ac:spMkLst>
            <pc:docMk/>
            <pc:sldMk cId="3166092041" sldId="350"/>
            <ac:spMk id="10" creationId="{A42BD1FE-0237-41F9-8E34-0809E2168D82}"/>
          </ac:spMkLst>
        </pc:spChg>
        <pc:spChg chg="add del mod">
          <ac:chgData name="Sándor Pecsora" userId="810b1d013327c237" providerId="LiveId" clId="{2AF33142-5B51-40F3-BA67-626CBC7CE3F8}" dt="2020-11-18T12:35:21.457" v="945" actId="478"/>
          <ac:spMkLst>
            <pc:docMk/>
            <pc:sldMk cId="3166092041" sldId="350"/>
            <ac:spMk id="11" creationId="{4124D014-B5F2-4686-8BD0-60D1302E3FC3}"/>
          </ac:spMkLst>
        </pc:spChg>
        <pc:spChg chg="add mod">
          <ac:chgData name="Sándor Pecsora" userId="810b1d013327c237" providerId="LiveId" clId="{2AF33142-5B51-40F3-BA67-626CBC7CE3F8}" dt="2020-11-18T12:39:20.252" v="1004" actId="1076"/>
          <ac:spMkLst>
            <pc:docMk/>
            <pc:sldMk cId="3166092041" sldId="350"/>
            <ac:spMk id="12" creationId="{A54DBD78-3DB3-4CF2-A3CB-0AB354E97B62}"/>
          </ac:spMkLst>
        </pc:spChg>
        <pc:spChg chg="add del mod">
          <ac:chgData name="Sándor Pecsora" userId="810b1d013327c237" providerId="LiveId" clId="{2AF33142-5B51-40F3-BA67-626CBC7CE3F8}" dt="2020-11-18T12:37:46.935" v="988"/>
          <ac:spMkLst>
            <pc:docMk/>
            <pc:sldMk cId="3166092041" sldId="350"/>
            <ac:spMk id="13" creationId="{36C07A35-DE38-481F-98EB-227BF89EC0E4}"/>
          </ac:spMkLst>
        </pc:spChg>
        <pc:spChg chg="add del mod">
          <ac:chgData name="Sándor Pecsora" userId="810b1d013327c237" providerId="LiveId" clId="{2AF33142-5B51-40F3-BA67-626CBC7CE3F8}" dt="2020-11-18T12:37:46.935" v="988"/>
          <ac:spMkLst>
            <pc:docMk/>
            <pc:sldMk cId="3166092041" sldId="350"/>
            <ac:spMk id="14" creationId="{F701F26F-CD42-454C-87F8-8B5E22B56A72}"/>
          </ac:spMkLst>
        </pc:spChg>
        <pc:spChg chg="add del mod">
          <ac:chgData name="Sándor Pecsora" userId="810b1d013327c237" providerId="LiveId" clId="{2AF33142-5B51-40F3-BA67-626CBC7CE3F8}" dt="2020-11-18T12:37:46.935" v="988"/>
          <ac:spMkLst>
            <pc:docMk/>
            <pc:sldMk cId="3166092041" sldId="350"/>
            <ac:spMk id="15" creationId="{09A3FC11-38C7-4AC3-81F2-5705E962786C}"/>
          </ac:spMkLst>
        </pc:spChg>
        <pc:spChg chg="add mod">
          <ac:chgData name="Sándor Pecsora" userId="810b1d013327c237" providerId="LiveId" clId="{2AF33142-5B51-40F3-BA67-626CBC7CE3F8}" dt="2020-11-18T12:39:25.853" v="1005" actId="1076"/>
          <ac:spMkLst>
            <pc:docMk/>
            <pc:sldMk cId="3166092041" sldId="350"/>
            <ac:spMk id="16" creationId="{51040F1E-8A37-44C5-A561-E1D632E8F637}"/>
          </ac:spMkLst>
        </pc:spChg>
        <pc:spChg chg="add mod">
          <ac:chgData name="Sándor Pecsora" userId="810b1d013327c237" providerId="LiveId" clId="{2AF33142-5B51-40F3-BA67-626CBC7CE3F8}" dt="2020-11-18T12:39:25.853" v="1005" actId="1076"/>
          <ac:spMkLst>
            <pc:docMk/>
            <pc:sldMk cId="3166092041" sldId="350"/>
            <ac:spMk id="17" creationId="{04AC9686-2B1D-4D89-ADAF-CCA00319AB15}"/>
          </ac:spMkLst>
        </pc:spChg>
        <pc:spChg chg="add mod">
          <ac:chgData name="Sándor Pecsora" userId="810b1d013327c237" providerId="LiveId" clId="{2AF33142-5B51-40F3-BA67-626CBC7CE3F8}" dt="2020-11-18T12:39:25.853" v="1005" actId="1076"/>
          <ac:spMkLst>
            <pc:docMk/>
            <pc:sldMk cId="3166092041" sldId="350"/>
            <ac:spMk id="18" creationId="{918736B2-D152-4AC8-BDAF-6E1CAC8B1DBD}"/>
          </ac:spMkLst>
        </pc:spChg>
        <pc:spChg chg="add mod">
          <ac:chgData name="Sándor Pecsora" userId="810b1d013327c237" providerId="LiveId" clId="{2AF33142-5B51-40F3-BA67-626CBC7CE3F8}" dt="2020-11-18T12:40:03.777" v="1030" actId="20577"/>
          <ac:spMkLst>
            <pc:docMk/>
            <pc:sldMk cId="3166092041" sldId="350"/>
            <ac:spMk id="19" creationId="{53DA1013-BB82-48B4-ADD7-3240A482673B}"/>
          </ac:spMkLst>
        </pc:spChg>
        <pc:spChg chg="add mod">
          <ac:chgData name="Sándor Pecsora" userId="810b1d013327c237" providerId="LiveId" clId="{2AF33142-5B51-40F3-BA67-626CBC7CE3F8}" dt="2020-11-18T12:41:13.006" v="1039" actId="14100"/>
          <ac:spMkLst>
            <pc:docMk/>
            <pc:sldMk cId="3166092041" sldId="350"/>
            <ac:spMk id="21" creationId="{CA47297A-227F-4FE1-8670-A57A3F5B5C90}"/>
          </ac:spMkLst>
        </pc:spChg>
      </pc:sldChg>
      <pc:sldChg chg="modSp mod">
        <pc:chgData name="Sándor Pecsora" userId="810b1d013327c237" providerId="LiveId" clId="{2AF33142-5B51-40F3-BA67-626CBC7CE3F8}" dt="2020-11-26T08:25:51.005" v="1119" actId="6549"/>
        <pc:sldMkLst>
          <pc:docMk/>
          <pc:sldMk cId="2385346336" sldId="351"/>
        </pc:sldMkLst>
        <pc:spChg chg="mod">
          <ac:chgData name="Sándor Pecsora" userId="810b1d013327c237" providerId="LiveId" clId="{2AF33142-5B51-40F3-BA67-626CBC7CE3F8}" dt="2020-11-26T08:25:51.005" v="1119" actId="6549"/>
          <ac:spMkLst>
            <pc:docMk/>
            <pc:sldMk cId="2385346336" sldId="35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D1B30A52-5270-4CD6-A300-F82891B22968}"/>
    <pc:docChg chg="modSld">
      <pc:chgData name="Sándor Pecsora" userId="810b1d013327c237" providerId="LiveId" clId="{D1B30A52-5270-4CD6-A300-F82891B22968}" dt="2021-11-22T08:05:11.148" v="21" actId="14100"/>
      <pc:docMkLst>
        <pc:docMk/>
      </pc:docMkLst>
      <pc:sldChg chg="modSp">
        <pc:chgData name="Sándor Pecsora" userId="810b1d013327c237" providerId="LiveId" clId="{D1B30A52-5270-4CD6-A300-F82891B22968}" dt="2021-11-22T08:04:05.292" v="2" actId="20577"/>
        <pc:sldMkLst>
          <pc:docMk/>
          <pc:sldMk cId="3501878932" sldId="321"/>
        </pc:sldMkLst>
        <pc:spChg chg="mod">
          <ac:chgData name="Sándor Pecsora" userId="810b1d013327c237" providerId="LiveId" clId="{D1B30A52-5270-4CD6-A300-F82891B22968}" dt="2021-11-22T08:04:05.292" v="2" actId="20577"/>
          <ac:spMkLst>
            <pc:docMk/>
            <pc:sldMk cId="3501878932" sldId="321"/>
            <ac:spMk id="4" creationId="{3A074465-756F-4C52-8EA2-0A34F87E961E}"/>
          </ac:spMkLst>
        </pc:spChg>
      </pc:sldChg>
      <pc:sldChg chg="modSp mod">
        <pc:chgData name="Sándor Pecsora" userId="810b1d013327c237" providerId="LiveId" clId="{D1B30A52-5270-4CD6-A300-F82891B22968}" dt="2021-11-22T08:04:47.613" v="15" actId="14100"/>
        <pc:sldMkLst>
          <pc:docMk/>
          <pc:sldMk cId="2266442202" sldId="347"/>
        </pc:sldMkLst>
        <pc:spChg chg="mod">
          <ac:chgData name="Sándor Pecsora" userId="810b1d013327c237" providerId="LiveId" clId="{D1B30A52-5270-4CD6-A300-F82891B22968}" dt="2021-11-22T08:04:30.460" v="10" actId="1076"/>
          <ac:spMkLst>
            <pc:docMk/>
            <pc:sldMk cId="2266442202" sldId="347"/>
            <ac:spMk id="16" creationId="{BF47FDF7-A9B6-448C-A5AD-65428EE652B9}"/>
          </ac:spMkLst>
        </pc:spChg>
        <pc:spChg chg="mod">
          <ac:chgData name="Sándor Pecsora" userId="810b1d013327c237" providerId="LiveId" clId="{D1B30A52-5270-4CD6-A300-F82891B22968}" dt="2021-11-22T08:04:37.017" v="12" actId="20577"/>
          <ac:spMkLst>
            <pc:docMk/>
            <pc:sldMk cId="2266442202" sldId="347"/>
            <ac:spMk id="18" creationId="{E477BA75-CD8D-4EB3-AE17-DA44309210C5}"/>
          </ac:spMkLst>
        </pc:spChg>
        <pc:spChg chg="mod">
          <ac:chgData name="Sándor Pecsora" userId="810b1d013327c237" providerId="LiveId" clId="{D1B30A52-5270-4CD6-A300-F82891B22968}" dt="2021-11-22T08:04:47.613" v="15" actId="14100"/>
          <ac:spMkLst>
            <pc:docMk/>
            <pc:sldMk cId="2266442202" sldId="347"/>
            <ac:spMk id="20" creationId="{F839A61D-0077-4DD5-BC59-24DFCFA2EDE0}"/>
          </ac:spMkLst>
        </pc:spChg>
      </pc:sldChg>
      <pc:sldChg chg="modSp mod">
        <pc:chgData name="Sándor Pecsora" userId="810b1d013327c237" providerId="LiveId" clId="{D1B30A52-5270-4CD6-A300-F82891B22968}" dt="2021-11-22T08:05:11.148" v="21" actId="14100"/>
        <pc:sldMkLst>
          <pc:docMk/>
          <pc:sldMk cId="3166092041" sldId="350"/>
        </pc:sldMkLst>
        <pc:spChg chg="mod">
          <ac:chgData name="Sándor Pecsora" userId="810b1d013327c237" providerId="LiveId" clId="{D1B30A52-5270-4CD6-A300-F82891B22968}" dt="2021-11-22T08:05:04.375" v="18" actId="14100"/>
          <ac:spMkLst>
            <pc:docMk/>
            <pc:sldMk cId="3166092041" sldId="350"/>
            <ac:spMk id="18" creationId="{918736B2-D152-4AC8-BDAF-6E1CAC8B1DBD}"/>
          </ac:spMkLst>
        </pc:spChg>
        <pc:spChg chg="mod">
          <ac:chgData name="Sándor Pecsora" userId="810b1d013327c237" providerId="LiveId" clId="{D1B30A52-5270-4CD6-A300-F82891B22968}" dt="2021-11-22T08:05:11.148" v="21" actId="14100"/>
          <ac:spMkLst>
            <pc:docMk/>
            <pc:sldMk cId="3166092041" sldId="350"/>
            <ac:spMk id="19" creationId="{53DA1013-BB82-48B4-ADD7-3240A482673B}"/>
          </ac:spMkLst>
        </pc:spChg>
      </pc:sldChg>
    </pc:docChg>
  </pc:docChgLst>
  <pc:docChgLst>
    <pc:chgData name="Barta Attila" userId="S::barta.attila@inf.unideb.hu::598a6829-2f04-4ddf-9143-9b9ce6d38786" providerId="AD" clId="Web-{C01712C6-EC37-ACBF-EC5C-FDB4BF02E9D1}"/>
    <pc:docChg chg="modSld">
      <pc:chgData name="Barta Attila" userId="S::barta.attila@inf.unideb.hu::598a6829-2f04-4ddf-9143-9b9ce6d38786" providerId="AD" clId="Web-{C01712C6-EC37-ACBF-EC5C-FDB4BF02E9D1}" dt="2022-11-21T07:49:10.157" v="6" actId="20577"/>
      <pc:docMkLst>
        <pc:docMk/>
      </pc:docMkLst>
      <pc:sldChg chg="modSp">
        <pc:chgData name="Barta Attila" userId="S::barta.attila@inf.unideb.hu::598a6829-2f04-4ddf-9143-9b9ce6d38786" providerId="AD" clId="Web-{C01712C6-EC37-ACBF-EC5C-FDB4BF02E9D1}" dt="2022-11-21T07:49:10.157" v="6" actId="20577"/>
        <pc:sldMkLst>
          <pc:docMk/>
          <pc:sldMk cId="2266442202" sldId="347"/>
        </pc:sldMkLst>
        <pc:spChg chg="mod">
          <ac:chgData name="Barta Attila" userId="S::barta.attila@inf.unideb.hu::598a6829-2f04-4ddf-9143-9b9ce6d38786" providerId="AD" clId="Web-{C01712C6-EC37-ACBF-EC5C-FDB4BF02E9D1}" dt="2022-11-21T07:49:10.157" v="6" actId="20577"/>
          <ac:spMkLst>
            <pc:docMk/>
            <pc:sldMk cId="2266442202" sldId="347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23D81C31-AF31-4E3B-A199-7B3A4B957EF1}"/>
    <pc:docChg chg="undo custSel addSld delSld modSld">
      <pc:chgData name="Sándor Pecsora" userId="810b1d013327c237" providerId="LiveId" clId="{23D81C31-AF31-4E3B-A199-7B3A4B957EF1}" dt="2022-02-15T08:32:06.631" v="5" actId="47"/>
      <pc:docMkLst>
        <pc:docMk/>
      </pc:docMkLst>
      <pc:sldChg chg="del">
        <pc:chgData name="Sándor Pecsora" userId="810b1d013327c237" providerId="LiveId" clId="{23D81C31-AF31-4E3B-A199-7B3A4B957EF1}" dt="2022-02-15T08:32:06.631" v="5" actId="47"/>
        <pc:sldMkLst>
          <pc:docMk/>
          <pc:sldMk cId="1180060703" sldId="256"/>
        </pc:sldMkLst>
      </pc:sldChg>
      <pc:sldChg chg="add">
        <pc:chgData name="Sándor Pecsora" userId="810b1d013327c237" providerId="LiveId" clId="{23D81C31-AF31-4E3B-A199-7B3A4B957EF1}" dt="2022-02-15T08:20:12.074" v="0"/>
        <pc:sldMkLst>
          <pc:docMk/>
          <pc:sldMk cId="811959074" sldId="330"/>
        </pc:sldMkLst>
      </pc:sldChg>
      <pc:sldChg chg="modSp add mod">
        <pc:chgData name="Sándor Pecsora" userId="810b1d013327c237" providerId="LiveId" clId="{23D81C31-AF31-4E3B-A199-7B3A4B957EF1}" dt="2022-02-15T08:32:00.635" v="4"/>
        <pc:sldMkLst>
          <pc:docMk/>
          <pc:sldMk cId="3735662663" sldId="355"/>
        </pc:sldMkLst>
        <pc:spChg chg="mod">
          <ac:chgData name="Sándor Pecsora" userId="810b1d013327c237" providerId="LiveId" clId="{23D81C31-AF31-4E3B-A199-7B3A4B957EF1}" dt="2022-02-15T08:32:00.635" v="4"/>
          <ac:spMkLst>
            <pc:docMk/>
            <pc:sldMk cId="3735662663" sldId="35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statistics, parametric test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Patient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patient</a:t>
            </a:r>
            <a:r>
              <a:rPr lang="hu-HU" dirty="0"/>
              <a:t>s</a:t>
            </a:r>
          </a:p>
          <a:p>
            <a:r>
              <a:rPr lang="en-US" dirty="0"/>
              <a:t>tabulate(Gender)</a:t>
            </a:r>
            <a:endParaRPr lang="hu-HU" dirty="0"/>
          </a:p>
          <a:p>
            <a:r>
              <a:rPr lang="en-US" dirty="0"/>
              <a:t>histogram(Height,10) </a:t>
            </a:r>
            <a:r>
              <a:rPr lang="hu-HU" dirty="0"/>
              <a:t>	</a:t>
            </a:r>
            <a:r>
              <a:rPr lang="en-US" dirty="0"/>
              <a:t>%%% </a:t>
            </a:r>
            <a:r>
              <a:rPr lang="en-US" dirty="0" err="1"/>
              <a:t>nbins</a:t>
            </a:r>
            <a:r>
              <a:rPr lang="en-US" dirty="0"/>
              <a:t> = 10</a:t>
            </a:r>
            <a:endParaRPr lang="hu-HU" dirty="0"/>
          </a:p>
          <a:p>
            <a:r>
              <a:rPr lang="en-US" dirty="0"/>
              <a:t>mean(Height)</a:t>
            </a:r>
            <a:endParaRPr lang="hu-HU" dirty="0"/>
          </a:p>
          <a:p>
            <a:r>
              <a:rPr lang="en-US" dirty="0" err="1"/>
              <a:t>std</a:t>
            </a:r>
            <a:r>
              <a:rPr lang="en-US" dirty="0"/>
              <a:t>(Height)</a:t>
            </a:r>
            <a:endParaRPr lang="hu-HU" dirty="0"/>
          </a:p>
          <a:p>
            <a:r>
              <a:rPr lang="en-US" dirty="0"/>
              <a:t>quantile(Weight,[0.025 0.25 0.50 0.75 0.975])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804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16.3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889079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 a random sample of size five the sum of the sample values equals 155, while the sum of their squares equals 4837. Find the mean and the variance of the sample.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/>
              <p:nvPr/>
            </p:nvSpPr>
            <p:spPr>
              <a:xfrm>
                <a:off x="822959" y="2843182"/>
                <a:ext cx="586526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43182"/>
                <a:ext cx="586526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/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blipFill>
                <a:blip r:embed="rId3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/>
              <p:nvPr/>
            </p:nvSpPr>
            <p:spPr>
              <a:xfrm>
                <a:off x="822959" y="3902258"/>
                <a:ext cx="25151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902258"/>
                <a:ext cx="2515176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/>
              <p:nvPr/>
            </p:nvSpPr>
            <p:spPr>
              <a:xfrm>
                <a:off x="822959" y="4553496"/>
                <a:ext cx="1031008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155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53496"/>
                <a:ext cx="1031008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/>
              <p:nvPr/>
            </p:nvSpPr>
            <p:spPr>
              <a:xfrm>
                <a:off x="822959" y="5302709"/>
                <a:ext cx="5650714" cy="723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4837−5×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155</m:t>
                                      </m:r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302709"/>
                <a:ext cx="5650714" cy="723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4836" y="1711507"/>
            <a:ext cx="8427160" cy="1929315"/>
          </a:xfrm>
        </p:spPr>
        <p:txBody>
          <a:bodyPr vert="horz" lIns="0" tIns="45720" rIns="0" bIns="45720" rtlCol="0" anchor="t">
            <a:noAutofit/>
          </a:bodyPr>
          <a:lstStyle/>
          <a:p>
            <a:pPr algn="just"/>
            <a:r>
              <a:rPr lang="en-US" sz="1800" b="0" i="0" u="none" strike="noStrike" baseline="0" dirty="0">
                <a:latin typeface="CMR12"/>
              </a:rPr>
              <a:t>The volumes, in </a:t>
            </a:r>
            <a:r>
              <a:rPr lang="en-US" sz="1800" b="0" i="0" u="none" strike="noStrike" baseline="0" dirty="0" err="1">
                <a:latin typeface="CMR12"/>
              </a:rPr>
              <a:t>mili</a:t>
            </a:r>
            <a:r>
              <a:rPr lang="hu-HU" sz="1800" b="0" i="0" u="none" strike="noStrike" baseline="0" dirty="0">
                <a:latin typeface="CMR12"/>
              </a:rPr>
              <a:t>li</a:t>
            </a:r>
            <a:r>
              <a:rPr lang="en-US" sz="1800" b="0" i="0" u="none" strike="noStrike" baseline="0" dirty="0" err="1">
                <a:latin typeface="CMR12"/>
              </a:rPr>
              <a:t>tres</a:t>
            </a:r>
            <a:r>
              <a:rPr lang="en-US" sz="1800" b="0" i="0" u="none" strike="noStrike" baseline="0" dirty="0">
                <a:latin typeface="CMR12"/>
              </a:rPr>
              <a:t>, of soft drink of a random sample of 10 bottles from a large </a:t>
            </a:r>
            <a:r>
              <a:rPr lang="hu-HU" sz="1800" b="0" i="0" u="none" strike="noStrike" baseline="0" dirty="0">
                <a:latin typeface="CMR12"/>
              </a:rPr>
              <a:t>batch </a:t>
            </a:r>
            <a:r>
              <a:rPr lang="hu-HU" sz="1800" b="0" i="0" u="none" strike="noStrike" baseline="0" dirty="0" err="1">
                <a:latin typeface="CMR12"/>
              </a:rPr>
              <a:t>were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hu-HU" sz="1800" b="0" i="0" u="none" strike="noStrike" baseline="0" dirty="0" err="1">
                <a:latin typeface="CMR12"/>
              </a:rPr>
              <a:t>as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hu-HU" sz="1800" b="0" i="0" u="none" strike="noStrike" baseline="0" dirty="0" err="1">
                <a:latin typeface="CMR12"/>
              </a:rPr>
              <a:t>follows</a:t>
            </a:r>
            <a:r>
              <a:rPr lang="hu-HU" sz="1800" b="0" i="0" u="none" strike="noStrike" baseline="0" dirty="0">
                <a:latin typeface="CMR12"/>
              </a:rPr>
              <a:t>: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499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525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498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503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501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497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493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496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500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495</a:t>
            </a:r>
            <a:r>
              <a:rPr lang="hu-HU" sz="1800" b="0" i="0" u="none" strike="noStrike" baseline="0" dirty="0">
                <a:latin typeface="CMMI12"/>
              </a:rPr>
              <a:t>.</a:t>
            </a:r>
          </a:p>
          <a:p>
            <a:pPr algn="just"/>
            <a:r>
              <a:rPr lang="en-US" sz="1800" b="0" i="0" u="none" strike="noStrike" baseline="0" dirty="0">
                <a:latin typeface="CMR12"/>
              </a:rPr>
              <a:t>Stating clearly your null and alternative hypotheses, test the claim that the mean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volume of soft drink in bottles in the batch is 500 ml. Use a 95% </a:t>
            </a:r>
            <a:r>
              <a:rPr lang="en-US" sz="1800" dirty="0">
                <a:latin typeface="CMR12"/>
              </a:rPr>
              <a:t>confidence level</a:t>
            </a:r>
            <a:r>
              <a:rPr lang="en-US" sz="1800" b="0" i="0" u="none" strike="noStrike" baseline="0" dirty="0">
                <a:latin typeface="CMR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Assume that, for the batch, volumes are normally distributed with a standard deviation</a:t>
            </a:r>
            <a:r>
              <a:rPr lang="hu-HU" sz="1800" b="0" i="0" u="none" strike="noStrike" baseline="0" dirty="0">
                <a:latin typeface="CMR12"/>
              </a:rPr>
              <a:t>of 3 ml.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/>
              <p:nvPr/>
            </p:nvSpPr>
            <p:spPr>
              <a:xfrm>
                <a:off x="479010" y="3690361"/>
                <a:ext cx="2683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𝑔𝑖𝑣𝑒𝑛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3690361"/>
                <a:ext cx="2683639" cy="369332"/>
              </a:xfrm>
              <a:prstGeom prst="rect">
                <a:avLst/>
              </a:prstGeom>
              <a:blipFill>
                <a:blip r:embed="rId2"/>
                <a:stretch>
                  <a:fillRect r="-682" b="-131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/>
              <p:nvPr/>
            </p:nvSpPr>
            <p:spPr>
              <a:xfrm>
                <a:off x="479010" y="4059693"/>
                <a:ext cx="754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4059693"/>
                <a:ext cx="7541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/>
              <p:nvPr/>
            </p:nvSpPr>
            <p:spPr>
              <a:xfrm>
                <a:off x="479010" y="4537395"/>
                <a:ext cx="2683639" cy="603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4537395"/>
                <a:ext cx="2683639" cy="603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/>
              <p:nvPr/>
            </p:nvSpPr>
            <p:spPr>
              <a:xfrm>
                <a:off x="479010" y="5249713"/>
                <a:ext cx="2005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=500=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≠500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5249713"/>
                <a:ext cx="2005357" cy="553998"/>
              </a:xfrm>
              <a:prstGeom prst="rect">
                <a:avLst/>
              </a:prstGeom>
              <a:blipFill>
                <a:blip r:embed="rId5"/>
                <a:stretch>
                  <a:fillRect l="-2432" r="-608" b="-7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B7D7CDA-38DE-4B49-97E7-3D74B278A36F}"/>
                  </a:ext>
                </a:extLst>
              </p:cNvPr>
              <p:cNvSpPr txBox="1"/>
              <p:nvPr/>
            </p:nvSpPr>
            <p:spPr>
              <a:xfrm>
                <a:off x="479010" y="5803711"/>
                <a:ext cx="3379926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500.7−500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≈0.7379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B7D7CDA-38DE-4B49-97E7-3D74B278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5803711"/>
                <a:ext cx="3379926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2D1133A-F1C9-4A51-A89C-35679C7CD122}"/>
                  </a:ext>
                </a:extLst>
              </p:cNvPr>
              <p:cNvSpPr txBox="1"/>
              <p:nvPr/>
            </p:nvSpPr>
            <p:spPr>
              <a:xfrm>
                <a:off x="1233181" y="4052019"/>
                <a:ext cx="11710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=500.7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2D1133A-F1C9-4A51-A89C-35679C7CD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81" y="4052019"/>
                <a:ext cx="11710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/>
              <p:nvPr/>
            </p:nvSpPr>
            <p:spPr>
              <a:xfrm>
                <a:off x="4572000" y="3690361"/>
                <a:ext cx="250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𝑆𝑖𝑔𝑛𝑖𝑓𝑖𝑐𝑎𝑛𝑐𝑒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:95%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90361"/>
                <a:ext cx="2505045" cy="276999"/>
              </a:xfrm>
              <a:prstGeom prst="rect">
                <a:avLst/>
              </a:prstGeom>
              <a:blipFill>
                <a:blip r:embed="rId8"/>
                <a:stretch>
                  <a:fillRect l="-2920" t="-2174" r="-2433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/>
              <p:nvPr/>
            </p:nvSpPr>
            <p:spPr>
              <a:xfrm>
                <a:off x="4594860" y="4052019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60" y="4052019"/>
                <a:ext cx="931922" cy="276999"/>
              </a:xfrm>
              <a:prstGeom prst="rect">
                <a:avLst/>
              </a:prstGeom>
              <a:blipFill>
                <a:blip r:embed="rId9"/>
                <a:stretch>
                  <a:fillRect l="-3268" r="-6536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/>
              <p:nvPr/>
            </p:nvSpPr>
            <p:spPr>
              <a:xfrm>
                <a:off x="5824522" y="4052019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22" y="4052019"/>
                <a:ext cx="957250" cy="369140"/>
              </a:xfrm>
              <a:prstGeom prst="rect">
                <a:avLst/>
              </a:prstGeom>
              <a:blipFill>
                <a:blip r:embed="rId10"/>
                <a:stretch>
                  <a:fillRect l="-5096" t="-11667" r="-14013" b="-2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/>
              <p:nvPr/>
            </p:nvSpPr>
            <p:spPr>
              <a:xfrm>
                <a:off x="5238400" y="4539956"/>
                <a:ext cx="1838645" cy="434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=0.975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00" y="4539956"/>
                <a:ext cx="1838645" cy="434286"/>
              </a:xfrm>
              <a:prstGeom prst="rect">
                <a:avLst/>
              </a:prstGeom>
              <a:blipFill>
                <a:blip r:embed="rId11"/>
                <a:stretch>
                  <a:fillRect l="-2318" r="-2980" b="-563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/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blipFill>
                <a:blip r:embed="rId1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/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blipFill>
                <a:blip r:embed="rId13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F839A61D-0077-4DD5-BC59-24DFCFA2EDE0}"/>
                  </a:ext>
                </a:extLst>
              </p:cNvPr>
              <p:cNvSpPr txBox="1"/>
              <p:nvPr/>
            </p:nvSpPr>
            <p:spPr>
              <a:xfrm>
                <a:off x="3551722" y="5210898"/>
                <a:ext cx="5433452" cy="941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accept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en-US" dirty="0">
                    <a:latin typeface="CMR12"/>
                  </a:rPr>
                  <a:t>95% </a:t>
                </a:r>
                <a:r>
                  <a:rPr lang="en-US" dirty="0" err="1">
                    <a:latin typeface="CMR12"/>
                  </a:rPr>
                  <a:t>signi</a:t>
                </a:r>
                <a:r>
                  <a:rPr lang="hu-HU" dirty="0">
                    <a:latin typeface="CMR12"/>
                  </a:rPr>
                  <a:t>fi</a:t>
                </a:r>
                <a:r>
                  <a:rPr lang="en-US" dirty="0" err="1">
                    <a:latin typeface="CMR12"/>
                  </a:rPr>
                  <a:t>cance</a:t>
                </a:r>
                <a:r>
                  <a:rPr lang="en-US" dirty="0">
                    <a:latin typeface="CMR12"/>
                  </a:rPr>
                  <a:t> level</a:t>
                </a:r>
                <a:endParaRPr lang="hu-HU" dirty="0">
                  <a:latin typeface="CMR1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F839A61D-0077-4DD5-BC59-24DFCFA2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22" y="5210898"/>
                <a:ext cx="5433452" cy="941796"/>
              </a:xfrm>
              <a:prstGeom prst="rect">
                <a:avLst/>
              </a:prstGeom>
              <a:blipFill>
                <a:blip r:embed="rId14"/>
                <a:stretch>
                  <a:fillRect l="-2020" t="-77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4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sz="1800" dirty="0" err="1"/>
              <a:t>data</a:t>
            </a:r>
            <a:r>
              <a:rPr lang="hu-HU" sz="1800" dirty="0"/>
              <a:t>=[499 525 498 503 501 497 493 496 500 495];</a:t>
            </a:r>
          </a:p>
          <a:p>
            <a:r>
              <a:rPr lang="hu-HU" sz="1800" dirty="0"/>
              <a:t>[h,p] = </a:t>
            </a:r>
            <a:r>
              <a:rPr lang="hu-HU" sz="1800" dirty="0" err="1"/>
              <a:t>ztest</a:t>
            </a:r>
            <a:r>
              <a:rPr lang="hu-HU" sz="1800" dirty="0"/>
              <a:t>(</a:t>
            </a:r>
            <a:r>
              <a:rPr lang="hu-HU" sz="1800" dirty="0" err="1"/>
              <a:t>data</a:t>
            </a:r>
            <a:r>
              <a:rPr lang="hu-HU" sz="1800" dirty="0"/>
              <a:t>,500,3,'</a:t>
            </a:r>
            <a:r>
              <a:rPr lang="hu-HU" sz="1800" dirty="0" err="1"/>
              <a:t>Alpha</a:t>
            </a:r>
            <a:r>
              <a:rPr lang="hu-HU" sz="1800" dirty="0"/>
              <a:t>',0.05,'</a:t>
            </a:r>
            <a:r>
              <a:rPr lang="hu-HU" sz="1800" dirty="0" err="1"/>
              <a:t>Tail</a:t>
            </a:r>
            <a:r>
              <a:rPr lang="hu-HU" sz="1800" dirty="0"/>
              <a:t>','</a:t>
            </a:r>
            <a:r>
              <a:rPr lang="hu-HU" sz="1800" dirty="0" err="1"/>
              <a:t>both</a:t>
            </a:r>
            <a:r>
              <a:rPr lang="hu-HU" sz="1800" dirty="0"/>
              <a:t>')</a:t>
            </a:r>
          </a:p>
          <a:p>
            <a:r>
              <a:rPr lang="hu-HU" sz="1800" dirty="0" err="1"/>
              <a:t>alpha</a:t>
            </a:r>
            <a:r>
              <a:rPr lang="hu-HU" sz="1800" dirty="0"/>
              <a:t> = 0.05;</a:t>
            </a:r>
          </a:p>
          <a:p>
            <a:r>
              <a:rPr lang="hu-HU" sz="1800" dirty="0"/>
              <a:t>x=-3:0.01:3;</a:t>
            </a:r>
          </a:p>
          <a:p>
            <a:r>
              <a:rPr lang="hu-HU" sz="1800" dirty="0" err="1"/>
              <a:t>plot</a:t>
            </a:r>
            <a:r>
              <a:rPr lang="hu-HU" sz="1800" dirty="0"/>
              <a:t>(x,</a:t>
            </a:r>
            <a:r>
              <a:rPr lang="hu-HU" sz="1800" dirty="0" err="1"/>
              <a:t>normpdf</a:t>
            </a:r>
            <a:r>
              <a:rPr lang="hu-HU" sz="1800" dirty="0"/>
              <a:t>(</a:t>
            </a:r>
            <a:r>
              <a:rPr lang="hu-HU" sz="1800" dirty="0" err="1"/>
              <a:t>x</a:t>
            </a:r>
            <a:r>
              <a:rPr lang="hu-HU" sz="1800" dirty="0"/>
              <a:t>))</a:t>
            </a:r>
          </a:p>
          <a:p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r>
              <a:rPr lang="hu-HU" sz="1800" dirty="0"/>
              <a:t>z_</a:t>
            </a:r>
            <a:r>
              <a:rPr lang="hu-HU" sz="1800" dirty="0" err="1"/>
              <a:t>alpha</a:t>
            </a:r>
            <a:r>
              <a:rPr lang="hu-HU" sz="1800" dirty="0"/>
              <a:t>_2 = </a:t>
            </a:r>
            <a:r>
              <a:rPr lang="hu-HU" sz="1800" dirty="0" err="1"/>
              <a:t>norminv</a:t>
            </a:r>
            <a:r>
              <a:rPr lang="hu-HU" sz="1800" dirty="0"/>
              <a:t>(1-alpha/2);</a:t>
            </a:r>
          </a:p>
          <a:p>
            <a:r>
              <a:rPr lang="hu-HU" sz="1800" dirty="0" err="1"/>
              <a:t>area</a:t>
            </a:r>
            <a:r>
              <a:rPr lang="hu-HU" sz="1800" dirty="0"/>
              <a:t>(</a:t>
            </a:r>
            <a:r>
              <a:rPr lang="hu-HU" sz="1800" dirty="0" err="1"/>
              <a:t>-z</a:t>
            </a:r>
            <a:r>
              <a:rPr lang="hu-HU" sz="1800" dirty="0"/>
              <a:t>_</a:t>
            </a:r>
            <a:r>
              <a:rPr lang="hu-HU" sz="1800" dirty="0" err="1"/>
              <a:t>alpha</a:t>
            </a:r>
            <a:r>
              <a:rPr lang="hu-HU" sz="1800" dirty="0"/>
              <a:t>_2:0.01:z_</a:t>
            </a:r>
            <a:r>
              <a:rPr lang="hu-HU" sz="1800" dirty="0" err="1"/>
              <a:t>alpha</a:t>
            </a:r>
            <a:r>
              <a:rPr lang="hu-HU" sz="1800" dirty="0"/>
              <a:t>_2,</a:t>
            </a:r>
            <a:r>
              <a:rPr lang="hu-HU" sz="1800" dirty="0" err="1"/>
              <a:t>normpdf</a:t>
            </a:r>
            <a:r>
              <a:rPr lang="hu-HU" sz="1800" dirty="0"/>
              <a:t>(</a:t>
            </a:r>
            <a:r>
              <a:rPr lang="hu-HU" sz="1800" dirty="0" err="1"/>
              <a:t>-z</a:t>
            </a:r>
            <a:r>
              <a:rPr lang="hu-HU" sz="1800" dirty="0"/>
              <a:t>_</a:t>
            </a:r>
            <a:r>
              <a:rPr lang="hu-HU" sz="1800" dirty="0" err="1"/>
              <a:t>alpha</a:t>
            </a:r>
            <a:r>
              <a:rPr lang="hu-HU" sz="1800" dirty="0"/>
              <a:t>_</a:t>
            </a:r>
            <a:r>
              <a:rPr lang="hu-HU" sz="1800" dirty="0" err="1"/>
              <a:t>2</a:t>
            </a:r>
            <a:r>
              <a:rPr lang="hu-HU" sz="1800" dirty="0"/>
              <a:t>:0.01:z_</a:t>
            </a:r>
            <a:r>
              <a:rPr lang="hu-HU" sz="1800" dirty="0" err="1"/>
              <a:t>alpha</a:t>
            </a:r>
            <a:r>
              <a:rPr lang="hu-HU" sz="1800" dirty="0"/>
              <a:t>_2),'</a:t>
            </a:r>
            <a:r>
              <a:rPr lang="hu-HU" sz="1800" dirty="0" err="1"/>
              <a:t>FaceColor</a:t>
            </a:r>
            <a:r>
              <a:rPr lang="hu-HU" sz="1800" dirty="0"/>
              <a:t>','g')</a:t>
            </a:r>
          </a:p>
          <a:p>
            <a:r>
              <a:rPr lang="hu-HU" sz="1800" dirty="0"/>
              <a:t>hold </a:t>
            </a:r>
            <a:r>
              <a:rPr lang="hu-HU" sz="1800" dirty="0" err="1"/>
              <a:t>off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169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70900"/>
            <a:ext cx="7543800" cy="4987100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Experiments with a new variety of tomato are being conducted at an agricultural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research station. The crop is grown under carefully controlled conditions on ten experimental plots and the yields, in kg per plot, are found to be as follows: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60.2,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63.4,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58.8,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63.6,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64.7,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62.5,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66.0,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59.1,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65.1,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62.0;</a:t>
            </a:r>
            <a:endParaRPr lang="hu-HU" sz="1800" b="0" i="0" u="none" strike="noStrike" baseline="0" dirty="0">
              <a:latin typeface="CMMI12"/>
            </a:endParaRPr>
          </a:p>
          <a:p>
            <a:pPr algn="l"/>
            <a:r>
              <a:rPr lang="en-US" sz="1800" b="0" i="0" u="none" strike="noStrike" baseline="0" dirty="0">
                <a:latin typeface="CMR12"/>
              </a:rPr>
              <a:t>It is known that an established variety of tomato would have a mean yield of 60 kg per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plot on the experimental plot. Test, at the 95% level of </a:t>
            </a:r>
            <a:r>
              <a:rPr lang="en-US" sz="1800" b="0" i="0" u="none" strike="noStrike" baseline="0" dirty="0" err="1">
                <a:latin typeface="CMR12"/>
              </a:rPr>
              <a:t>signi</a:t>
            </a:r>
            <a:r>
              <a:rPr lang="hu-HU" sz="1800" b="0" i="0" u="none" strike="noStrike" baseline="0" dirty="0">
                <a:latin typeface="CMR12"/>
              </a:rPr>
              <a:t>fi</a:t>
            </a:r>
            <a:r>
              <a:rPr lang="en-US" sz="1800" b="0" i="0" u="none" strike="noStrike" baseline="0" dirty="0" err="1">
                <a:latin typeface="CMR12"/>
              </a:rPr>
              <a:t>cance</a:t>
            </a:r>
            <a:r>
              <a:rPr lang="en-US" sz="1800" b="0" i="0" u="none" strike="noStrike" baseline="0" dirty="0">
                <a:latin typeface="CMR12"/>
              </a:rPr>
              <a:t>, whether the new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variety has a di</a:t>
            </a:r>
            <a:r>
              <a:rPr lang="hu-HU" sz="1800" b="0" i="0" u="none" strike="noStrike" baseline="0" dirty="0" err="1">
                <a:latin typeface="CMR12"/>
              </a:rPr>
              <a:t>ff</a:t>
            </a:r>
            <a:r>
              <a:rPr lang="en-US" sz="1800" b="0" i="0" u="none" strike="noStrike" baseline="0" dirty="0" err="1">
                <a:latin typeface="CMR12"/>
              </a:rPr>
              <a:t>erent</a:t>
            </a:r>
            <a:r>
              <a:rPr lang="en-US" sz="1800" b="0" i="0" u="none" strike="noStrike" baseline="0" dirty="0">
                <a:latin typeface="CMR12"/>
              </a:rPr>
              <a:t> mean yield, stating clearly your null and alternative hypotheses.</a:t>
            </a:r>
            <a:r>
              <a:rPr lang="hu-HU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State also the assumptions underlying your analysis.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084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/>
              <p:nvPr/>
            </p:nvSpPr>
            <p:spPr>
              <a:xfrm>
                <a:off x="822960" y="1883328"/>
                <a:ext cx="1045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=62.54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83328"/>
                <a:ext cx="1045735" cy="276999"/>
              </a:xfrm>
              <a:prstGeom prst="rect">
                <a:avLst/>
              </a:prstGeom>
              <a:blipFill>
                <a:blip r:embed="rId2"/>
                <a:stretch>
                  <a:fillRect l="-2907" r="-5233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/>
              <p:nvPr/>
            </p:nvSpPr>
            <p:spPr>
              <a:xfrm>
                <a:off x="5025844" y="1887491"/>
                <a:ext cx="18755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≠60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44" y="1887491"/>
                <a:ext cx="1875513" cy="553998"/>
              </a:xfrm>
              <a:prstGeom prst="rect">
                <a:avLst/>
              </a:prstGeom>
              <a:blipFill>
                <a:blip r:embed="rId3"/>
                <a:stretch>
                  <a:fillRect l="-2273" r="-974" b="-65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4DA0F94-9540-409D-A9AF-8B06CE6998BE}"/>
                  </a:ext>
                </a:extLst>
              </p:cNvPr>
              <p:cNvSpPr txBox="1"/>
              <p:nvPr/>
            </p:nvSpPr>
            <p:spPr>
              <a:xfrm>
                <a:off x="822958" y="2381349"/>
                <a:ext cx="1760849" cy="683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4DA0F94-9540-409D-A9AF-8B06CE69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381349"/>
                <a:ext cx="1760849" cy="683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/>
              <p:nvPr/>
            </p:nvSpPr>
            <p:spPr>
              <a:xfrm>
                <a:off x="822956" y="3064421"/>
                <a:ext cx="5737235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≈6.29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6" y="3064421"/>
                <a:ext cx="5737235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A42BD1FE-0237-41F9-8E34-0809E2168D82}"/>
                  </a:ext>
                </a:extLst>
              </p:cNvPr>
              <p:cNvSpPr txBox="1"/>
              <p:nvPr/>
            </p:nvSpPr>
            <p:spPr>
              <a:xfrm>
                <a:off x="7626430" y="3244334"/>
                <a:ext cx="11400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≈2.51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A42BD1FE-0237-41F9-8E34-0809E216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430" y="3244334"/>
                <a:ext cx="11400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/>
              <p:nvPr/>
            </p:nvSpPr>
            <p:spPr>
              <a:xfrm>
                <a:off x="817417" y="4151852"/>
                <a:ext cx="259378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62.54−60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2.51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≈3.2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7" y="4151852"/>
                <a:ext cx="259378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/>
              <p:nvPr/>
            </p:nvSpPr>
            <p:spPr>
              <a:xfrm>
                <a:off x="823253" y="4915509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" y="4915509"/>
                <a:ext cx="931922" cy="276999"/>
              </a:xfrm>
              <a:prstGeom prst="rect">
                <a:avLst/>
              </a:prstGeom>
              <a:blipFill>
                <a:blip r:embed="rId8"/>
                <a:stretch>
                  <a:fillRect l="-3268" r="-6536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/>
              <p:nvPr/>
            </p:nvSpPr>
            <p:spPr>
              <a:xfrm>
                <a:off x="2099643" y="4869438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43" y="4869438"/>
                <a:ext cx="957250" cy="369140"/>
              </a:xfrm>
              <a:prstGeom prst="rect">
                <a:avLst/>
              </a:prstGeom>
              <a:blipFill>
                <a:blip r:embed="rId9"/>
                <a:stretch>
                  <a:fillRect l="-5096" t="-11667" r="-14013" b="-2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/>
              <p:nvPr/>
            </p:nvSpPr>
            <p:spPr>
              <a:xfrm>
                <a:off x="817417" y="5192508"/>
                <a:ext cx="2239476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=2.2622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7" y="5192508"/>
                <a:ext cx="2239476" cy="492955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3DA1013-BB82-48B4-ADD7-3240A482673B}"/>
                  </a:ext>
                </a:extLst>
              </p:cNvPr>
              <p:cNvSpPr txBox="1"/>
              <p:nvPr/>
            </p:nvSpPr>
            <p:spPr>
              <a:xfrm>
                <a:off x="327259" y="5865577"/>
                <a:ext cx="1210918" cy="4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3DA1013-BB82-48B4-ADD7-3240A4826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" y="5865577"/>
                <a:ext cx="1210918" cy="400622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A47297A-227F-4FE1-8670-A57A3F5B5C90}"/>
                  </a:ext>
                </a:extLst>
              </p:cNvPr>
              <p:cNvSpPr txBox="1"/>
              <p:nvPr/>
            </p:nvSpPr>
            <p:spPr>
              <a:xfrm>
                <a:off x="1405573" y="5830746"/>
                <a:ext cx="1651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reject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A47297A-227F-4FE1-8670-A57A3F5B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73" y="5830746"/>
                <a:ext cx="165132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2" grpId="0"/>
      <p:bldP spid="16" grpId="0"/>
      <p:bldP spid="17" grpId="0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sz="1800" dirty="0" err="1"/>
              <a:t>data</a:t>
            </a:r>
            <a:r>
              <a:rPr lang="hu-HU" sz="1800" dirty="0"/>
              <a:t>=[60.2, 63.4, 58.8, 63.6, 64.7, 62.5, 66.0, 59.1, 65.1, 62.0];</a:t>
            </a:r>
          </a:p>
          <a:p>
            <a:r>
              <a:rPr lang="hu-HU" sz="1800" dirty="0"/>
              <a:t>[h,p] = </a:t>
            </a:r>
            <a:r>
              <a:rPr lang="hu-HU" sz="1800" dirty="0" err="1"/>
              <a:t>ttest</a:t>
            </a:r>
            <a:r>
              <a:rPr lang="hu-HU" sz="1800" dirty="0"/>
              <a:t>(</a:t>
            </a:r>
            <a:r>
              <a:rPr lang="hu-HU" sz="1800" dirty="0" err="1"/>
              <a:t>data</a:t>
            </a:r>
            <a:r>
              <a:rPr lang="hu-HU" sz="1800" dirty="0"/>
              <a:t>,60,'</a:t>
            </a:r>
            <a:r>
              <a:rPr lang="hu-HU" sz="1800" dirty="0" err="1"/>
              <a:t>Alpha</a:t>
            </a:r>
            <a:r>
              <a:rPr lang="hu-HU" sz="1800" dirty="0"/>
              <a:t>',0.05,'</a:t>
            </a:r>
            <a:r>
              <a:rPr lang="hu-HU" sz="1800" dirty="0" err="1"/>
              <a:t>Tail</a:t>
            </a:r>
            <a:r>
              <a:rPr lang="hu-HU" sz="1800" dirty="0"/>
              <a:t>','</a:t>
            </a:r>
            <a:r>
              <a:rPr lang="hu-HU" sz="1800" dirty="0" err="1"/>
              <a:t>both</a:t>
            </a:r>
            <a:r>
              <a:rPr lang="hu-HU" sz="1800" dirty="0"/>
              <a:t>')</a:t>
            </a:r>
          </a:p>
          <a:p>
            <a:r>
              <a:rPr lang="hu-HU" sz="1800" dirty="0" err="1"/>
              <a:t>df</a:t>
            </a:r>
            <a:r>
              <a:rPr lang="hu-HU" sz="1800" dirty="0"/>
              <a:t> = 9;</a:t>
            </a:r>
          </a:p>
          <a:p>
            <a:r>
              <a:rPr lang="hu-HU" sz="1800" dirty="0" err="1"/>
              <a:t>alpha</a:t>
            </a:r>
            <a:r>
              <a:rPr lang="hu-HU" sz="1800" dirty="0"/>
              <a:t> = 0.05;</a:t>
            </a:r>
          </a:p>
          <a:p>
            <a:r>
              <a:rPr lang="hu-HU" sz="1800" dirty="0"/>
              <a:t>x=-3.3:0.01:3.3;</a:t>
            </a:r>
          </a:p>
          <a:p>
            <a:r>
              <a:rPr lang="hu-HU" sz="1800" dirty="0" err="1"/>
              <a:t>axis</a:t>
            </a:r>
            <a:r>
              <a:rPr lang="hu-HU" sz="1800" dirty="0"/>
              <a:t>([-3.3 3.3 0 0.5])</a:t>
            </a:r>
          </a:p>
          <a:p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r>
              <a:rPr lang="hu-HU" sz="1800" dirty="0" err="1"/>
              <a:t>plot</a:t>
            </a:r>
            <a:r>
              <a:rPr lang="hu-HU" sz="1800" dirty="0"/>
              <a:t>(</a:t>
            </a:r>
            <a:r>
              <a:rPr lang="hu-HU" sz="1800" dirty="0" err="1"/>
              <a:t>x,tpdf</a:t>
            </a:r>
            <a:r>
              <a:rPr lang="hu-HU" sz="1800" dirty="0"/>
              <a:t>(</a:t>
            </a:r>
            <a:r>
              <a:rPr lang="hu-HU" sz="1800" dirty="0" err="1"/>
              <a:t>x,df</a:t>
            </a:r>
            <a:r>
              <a:rPr lang="hu-HU" sz="1800" dirty="0"/>
              <a:t>))</a:t>
            </a:r>
          </a:p>
          <a:p>
            <a:r>
              <a:rPr lang="hu-HU" sz="1800" dirty="0"/>
              <a:t>t_alpha_2 = </a:t>
            </a:r>
            <a:r>
              <a:rPr lang="hu-HU" sz="1800" dirty="0" err="1"/>
              <a:t>tinv</a:t>
            </a:r>
            <a:r>
              <a:rPr lang="hu-HU" sz="1800" dirty="0"/>
              <a:t>(1-alpha/2, </a:t>
            </a:r>
            <a:r>
              <a:rPr lang="hu-HU" sz="1800" dirty="0" err="1"/>
              <a:t>df</a:t>
            </a:r>
            <a:r>
              <a:rPr lang="hu-HU" sz="1800" dirty="0"/>
              <a:t>);</a:t>
            </a:r>
          </a:p>
          <a:p>
            <a:r>
              <a:rPr lang="hu-HU" sz="1800" dirty="0" err="1"/>
              <a:t>area</a:t>
            </a:r>
            <a:r>
              <a:rPr lang="hu-HU" sz="1800" dirty="0"/>
              <a:t>(</a:t>
            </a:r>
            <a:r>
              <a:rPr lang="hu-HU" sz="1800" dirty="0" err="1"/>
              <a:t>-t</a:t>
            </a:r>
            <a:r>
              <a:rPr lang="hu-HU" sz="1800" dirty="0"/>
              <a:t>_</a:t>
            </a:r>
            <a:r>
              <a:rPr lang="hu-HU" sz="1800" dirty="0" err="1"/>
              <a:t>alpha</a:t>
            </a:r>
            <a:r>
              <a:rPr lang="hu-HU" sz="1800" dirty="0"/>
              <a:t>_2:0.01:t_</a:t>
            </a:r>
            <a:r>
              <a:rPr lang="hu-HU" sz="1800" dirty="0" err="1"/>
              <a:t>alpha</a:t>
            </a:r>
            <a:r>
              <a:rPr lang="hu-HU" sz="1800" dirty="0"/>
              <a:t>_2,</a:t>
            </a:r>
            <a:r>
              <a:rPr lang="hu-HU" sz="1800" dirty="0" err="1"/>
              <a:t>tpdf</a:t>
            </a:r>
            <a:r>
              <a:rPr lang="hu-HU" sz="1800" dirty="0"/>
              <a:t>(</a:t>
            </a:r>
            <a:r>
              <a:rPr lang="hu-HU" sz="1800" dirty="0" err="1"/>
              <a:t>-t</a:t>
            </a:r>
            <a:r>
              <a:rPr lang="hu-HU" sz="1800" dirty="0"/>
              <a:t>_</a:t>
            </a:r>
            <a:r>
              <a:rPr lang="hu-HU" sz="1800" dirty="0" err="1"/>
              <a:t>alpha</a:t>
            </a:r>
            <a:r>
              <a:rPr lang="hu-HU" sz="1800" dirty="0"/>
              <a:t>_</a:t>
            </a:r>
            <a:r>
              <a:rPr lang="hu-HU" sz="1800" dirty="0" err="1"/>
              <a:t>2</a:t>
            </a:r>
            <a:r>
              <a:rPr lang="hu-HU" sz="1800" dirty="0"/>
              <a:t>:0.01:t_</a:t>
            </a:r>
            <a:r>
              <a:rPr lang="hu-HU" sz="1800" dirty="0" err="1"/>
              <a:t>alpha</a:t>
            </a:r>
            <a:r>
              <a:rPr lang="hu-HU" sz="1800" dirty="0"/>
              <a:t>_2,</a:t>
            </a:r>
            <a:r>
              <a:rPr lang="hu-HU" sz="1800" dirty="0" err="1"/>
              <a:t>df</a:t>
            </a:r>
            <a:r>
              <a:rPr lang="hu-HU" sz="1800" dirty="0"/>
              <a:t>),'</a:t>
            </a:r>
            <a:r>
              <a:rPr lang="hu-HU" sz="1800" dirty="0" err="1"/>
              <a:t>FaceColor</a:t>
            </a:r>
            <a:r>
              <a:rPr lang="hu-HU" sz="1800" dirty="0"/>
              <a:t>','g')</a:t>
            </a:r>
          </a:p>
          <a:p>
            <a:r>
              <a:rPr lang="hu-HU" sz="1800" dirty="0"/>
              <a:t>hold </a:t>
            </a:r>
            <a:r>
              <a:rPr lang="hu-HU" sz="1800" dirty="0" err="1"/>
              <a:t>off</a:t>
            </a:r>
            <a:r>
              <a:rPr lang="hu-H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3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examgrades</a:t>
            </a:r>
            <a:endParaRPr lang="hu-HU" dirty="0"/>
          </a:p>
          <a:p>
            <a:r>
              <a:rPr lang="en-US" dirty="0"/>
              <a:t>x = grades(:,1);</a:t>
            </a:r>
            <a:endParaRPr lang="hu-HU" dirty="0"/>
          </a:p>
          <a:p>
            <a:r>
              <a:rPr lang="en-US" dirty="0"/>
              <a:t>%%%% Test the null hypothesis that the data comes from a normal distribution with mean m = 65 and standard deviation sigma = 10, against the alternative that the mean is greater than 65.</a:t>
            </a:r>
            <a:endParaRPr lang="hu-HU" dirty="0"/>
          </a:p>
          <a:p>
            <a:r>
              <a:rPr lang="en-US" dirty="0"/>
              <a:t>[</a:t>
            </a:r>
            <a:r>
              <a:rPr lang="en-US" dirty="0" err="1"/>
              <a:t>h,p</a:t>
            </a:r>
            <a:r>
              <a:rPr lang="en-US" dirty="0"/>
              <a:t>] = </a:t>
            </a:r>
            <a:r>
              <a:rPr lang="en-US" dirty="0" err="1"/>
              <a:t>ztest</a:t>
            </a:r>
            <a:r>
              <a:rPr lang="en-US" dirty="0"/>
              <a:t>(x,65,10,'Tail','right')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897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Stock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stockreturns</a:t>
            </a:r>
            <a:endParaRPr lang="hu-HU" dirty="0"/>
          </a:p>
          <a:p>
            <a:r>
              <a:rPr lang="en-US" dirty="0"/>
              <a:t>x = stocks(:,3);</a:t>
            </a:r>
            <a:endParaRPr lang="hu-HU" dirty="0"/>
          </a:p>
          <a:p>
            <a:r>
              <a:rPr lang="en-US" dirty="0"/>
              <a:t>%%%% Test the null hypothesis that the sample data are from a population with mean equal to zero at the 1% significance level.</a:t>
            </a:r>
            <a:endParaRPr lang="hu-HU" dirty="0"/>
          </a:p>
          <a:p>
            <a:r>
              <a:rPr lang="en-US" dirty="0"/>
              <a:t>[</a:t>
            </a:r>
            <a:r>
              <a:rPr lang="en-US" dirty="0" err="1"/>
              <a:t>h,p,ci,stats</a:t>
            </a:r>
            <a:r>
              <a:rPr lang="en-US" dirty="0"/>
              <a:t>] = </a:t>
            </a:r>
            <a:r>
              <a:rPr lang="en-US" dirty="0" err="1"/>
              <a:t>ttest</a:t>
            </a:r>
            <a:r>
              <a:rPr lang="en-US" dirty="0"/>
              <a:t>(x,0,'Alpha',0.01)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8621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12357</TotalTime>
  <Words>929</Words>
  <Application>Microsoft Office PowerPoint</Application>
  <PresentationFormat>Diavetítés a képernyőre (4:3 oldalarány)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Retrospektív</vt:lpstr>
      <vt:lpstr>Applied Statistics, Probability theory and mathematical statistics</vt:lpstr>
      <vt:lpstr>Exercise 16.3 </vt:lpstr>
      <vt:lpstr>Exercise 16.4 (M1) </vt:lpstr>
      <vt:lpstr>Exercise 16.4 (M1) </vt:lpstr>
      <vt:lpstr>Exercise 16.8 (M2) </vt:lpstr>
      <vt:lpstr>Exercise 16.8</vt:lpstr>
      <vt:lpstr>Exercise 16.8 (M2) </vt:lpstr>
      <vt:lpstr>Exam</vt:lpstr>
      <vt:lpstr>Stock</vt:lpstr>
      <vt:lpstr>Patient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159</cp:revision>
  <dcterms:created xsi:type="dcterms:W3CDTF">2020-09-02T07:49:18Z</dcterms:created>
  <dcterms:modified xsi:type="dcterms:W3CDTF">2022-11-21T07:49:19Z</dcterms:modified>
</cp:coreProperties>
</file>