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3"/>
  </p:notesMasterIdLst>
  <p:sldIdLst>
    <p:sldId id="355" r:id="rId2"/>
    <p:sldId id="321" r:id="rId3"/>
    <p:sldId id="322" r:id="rId4"/>
    <p:sldId id="323" r:id="rId5"/>
    <p:sldId id="324" r:id="rId6"/>
    <p:sldId id="327" r:id="rId7"/>
    <p:sldId id="328" r:id="rId8"/>
    <p:sldId id="326" r:id="rId9"/>
    <p:sldId id="325" r:id="rId10"/>
    <p:sldId id="329" r:id="rId11"/>
    <p:sldId id="33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33E47-8B05-4BDA-8434-6FBDDBD8B65C}" v="20" dt="2022-11-27T21:22:31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Közepesen sötét stílus 4 – 3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42B6E16B-B84C-49B5-8470-F46305F8DF22}"/>
    <pc:docChg chg="custSel addSld modSld">
      <pc:chgData name="Sándor Pecsora" userId="810b1d013327c237" providerId="LiveId" clId="{42B6E16B-B84C-49B5-8470-F46305F8DF22}" dt="2020-12-07T09:29:29.521" v="2767"/>
      <pc:docMkLst>
        <pc:docMk/>
      </pc:docMkLst>
      <pc:sldChg chg="modSp mod">
        <pc:chgData name="Sándor Pecsora" userId="810b1d013327c237" providerId="LiveId" clId="{42B6E16B-B84C-49B5-8470-F46305F8DF22}" dt="2020-11-26T13:09:40.250" v="5" actId="27636"/>
        <pc:sldMkLst>
          <pc:docMk/>
          <pc:sldMk cId="1180060703" sldId="256"/>
        </pc:sldMkLst>
        <pc:spChg chg="mod">
          <ac:chgData name="Sándor Pecsora" userId="810b1d013327c237" providerId="LiveId" clId="{42B6E16B-B84C-49B5-8470-F46305F8DF22}" dt="2020-11-26T13:09:18.739" v="1" actId="6549"/>
          <ac:spMkLst>
            <pc:docMk/>
            <pc:sldMk cId="1180060703" sldId="256"/>
            <ac:spMk id="3" creationId="{00000000-0000-0000-0000-000000000000}"/>
          </ac:spMkLst>
        </pc:spChg>
        <pc:spChg chg="mod">
          <ac:chgData name="Sándor Pecsora" userId="810b1d013327c237" providerId="LiveId" clId="{42B6E16B-B84C-49B5-8470-F46305F8DF22}" dt="2020-11-26T13:09:40.250" v="5" actId="27636"/>
          <ac:spMkLst>
            <pc:docMk/>
            <pc:sldMk cId="1180060703" sldId="256"/>
            <ac:spMk id="6" creationId="{DA54FF25-E5D5-4E56-A4F1-AD6B5D459B5F}"/>
          </ac:spMkLst>
        </pc:spChg>
      </pc:sldChg>
      <pc:sldChg chg="modSp mod">
        <pc:chgData name="Sándor Pecsora" userId="810b1d013327c237" providerId="LiveId" clId="{42B6E16B-B84C-49B5-8470-F46305F8DF22}" dt="2020-11-26T13:32:59.343" v="787" actId="6549"/>
        <pc:sldMkLst>
          <pc:docMk/>
          <pc:sldMk cId="3501878932" sldId="321"/>
        </pc:sldMkLst>
        <pc:spChg chg="mod">
          <ac:chgData name="Sándor Pecsora" userId="810b1d013327c237" providerId="LiveId" clId="{42B6E16B-B84C-49B5-8470-F46305F8DF22}" dt="2020-11-26T13:10:14.646" v="21" actId="790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 Pecsora" userId="810b1d013327c237" providerId="LiveId" clId="{42B6E16B-B84C-49B5-8470-F46305F8DF22}" dt="2020-11-26T13:14:49.008" v="291" actId="6549"/>
          <ac:spMkLst>
            <pc:docMk/>
            <pc:sldMk cId="3501878932" sldId="321"/>
            <ac:spMk id="3" creationId="{00000000-0000-0000-0000-000000000000}"/>
          </ac:spMkLst>
        </pc:spChg>
        <pc:spChg chg="mod">
          <ac:chgData name="Sándor Pecsora" userId="810b1d013327c237" providerId="LiveId" clId="{42B6E16B-B84C-49B5-8470-F46305F8DF22}" dt="2020-11-26T13:32:59.343" v="787" actId="6549"/>
          <ac:spMkLst>
            <pc:docMk/>
            <pc:sldMk cId="3501878932" sldId="321"/>
            <ac:spMk id="15" creationId="{DA3F1779-52EB-4421-800F-1640D652037A}"/>
          </ac:spMkLst>
        </pc:spChg>
      </pc:sldChg>
      <pc:sldChg chg="modSp mod">
        <pc:chgData name="Sándor Pecsora" userId="810b1d013327c237" providerId="LiveId" clId="{42B6E16B-B84C-49B5-8470-F46305F8DF22}" dt="2020-11-26T13:33:17.124" v="790" actId="790"/>
        <pc:sldMkLst>
          <pc:docMk/>
          <pc:sldMk cId="578471410" sldId="322"/>
        </pc:sldMkLst>
        <pc:spChg chg="mod">
          <ac:chgData name="Sándor Pecsora" userId="810b1d013327c237" providerId="LiveId" clId="{42B6E16B-B84C-49B5-8470-F46305F8DF22}" dt="2020-11-26T13:33:17.124" v="790" actId="790"/>
          <ac:spMkLst>
            <pc:docMk/>
            <pc:sldMk cId="578471410" sldId="322"/>
            <ac:spMk id="2" creationId="{00000000-0000-0000-0000-000000000000}"/>
          </ac:spMkLst>
        </pc:spChg>
      </pc:sldChg>
      <pc:sldChg chg="addSp delSp modSp mod">
        <pc:chgData name="Sándor Pecsora" userId="810b1d013327c237" providerId="LiveId" clId="{42B6E16B-B84C-49B5-8470-F46305F8DF22}" dt="2020-12-03T08:06:44.815" v="2749" actId="478"/>
        <pc:sldMkLst>
          <pc:docMk/>
          <pc:sldMk cId="352218326" sldId="323"/>
        </pc:sldMkLst>
        <pc:spChg chg="mod">
          <ac:chgData name="Sándor Pecsora" userId="810b1d013327c237" providerId="LiveId" clId="{42B6E16B-B84C-49B5-8470-F46305F8DF22}" dt="2020-11-26T13:33:20.951" v="791" actId="790"/>
          <ac:spMkLst>
            <pc:docMk/>
            <pc:sldMk cId="352218326" sldId="323"/>
            <ac:spMk id="2" creationId="{00000000-0000-0000-0000-000000000000}"/>
          </ac:spMkLst>
        </pc:spChg>
        <pc:spChg chg="mod">
          <ac:chgData name="Sándor Pecsora" userId="810b1d013327c237" providerId="LiveId" clId="{42B6E16B-B84C-49B5-8470-F46305F8DF22}" dt="2020-11-26T13:41:35.906" v="1405" actId="20577"/>
          <ac:spMkLst>
            <pc:docMk/>
            <pc:sldMk cId="352218326" sldId="323"/>
            <ac:spMk id="3" creationId="{00000000-0000-0000-0000-000000000000}"/>
          </ac:spMkLst>
        </pc:spChg>
        <pc:inkChg chg="add del">
          <ac:chgData name="Sándor Pecsora" userId="810b1d013327c237" providerId="LiveId" clId="{42B6E16B-B84C-49B5-8470-F46305F8DF22}" dt="2020-12-03T08:06:44.815" v="2749" actId="478"/>
          <ac:inkMkLst>
            <pc:docMk/>
            <pc:sldMk cId="352218326" sldId="323"/>
            <ac:inkMk id="4" creationId="{75FC9CA1-2E0D-4CB3-AA36-4E9072310ED1}"/>
          </ac:inkMkLst>
        </pc:inkChg>
      </pc:sldChg>
      <pc:sldChg chg="modSp mod">
        <pc:chgData name="Sándor Pecsora" userId="810b1d013327c237" providerId="LiveId" clId="{42B6E16B-B84C-49B5-8470-F46305F8DF22}" dt="2020-11-26T13:33:22.829" v="792" actId="790"/>
        <pc:sldMkLst>
          <pc:docMk/>
          <pc:sldMk cId="209150647" sldId="324"/>
        </pc:sldMkLst>
        <pc:spChg chg="mod">
          <ac:chgData name="Sándor Pecsora" userId="810b1d013327c237" providerId="LiveId" clId="{42B6E16B-B84C-49B5-8470-F46305F8DF22}" dt="2020-11-26T13:33:22.829" v="792" actId="790"/>
          <ac:spMkLst>
            <pc:docMk/>
            <pc:sldMk cId="209150647" sldId="324"/>
            <ac:spMk id="2" creationId="{00000000-0000-0000-0000-000000000000}"/>
          </ac:spMkLst>
        </pc:spChg>
      </pc:sldChg>
      <pc:sldChg chg="modSp mod">
        <pc:chgData name="Sándor Pecsora" userId="810b1d013327c237" providerId="LiveId" clId="{42B6E16B-B84C-49B5-8470-F46305F8DF22}" dt="2020-11-26T14:15:36.093" v="2745" actId="20577"/>
        <pc:sldMkLst>
          <pc:docMk/>
          <pc:sldMk cId="1492341135" sldId="325"/>
        </pc:sldMkLst>
        <pc:spChg chg="mod">
          <ac:chgData name="Sándor Pecsora" userId="810b1d013327c237" providerId="LiveId" clId="{42B6E16B-B84C-49B5-8470-F46305F8DF22}" dt="2020-11-26T13:33:29.328" v="796" actId="790"/>
          <ac:spMkLst>
            <pc:docMk/>
            <pc:sldMk cId="1492341135" sldId="325"/>
            <ac:spMk id="2" creationId="{00000000-0000-0000-0000-000000000000}"/>
          </ac:spMkLst>
        </pc:spChg>
        <pc:spChg chg="mod">
          <ac:chgData name="Sándor Pecsora" userId="810b1d013327c237" providerId="LiveId" clId="{42B6E16B-B84C-49B5-8470-F46305F8DF22}" dt="2020-11-26T14:13:27.911" v="2549" actId="20577"/>
          <ac:spMkLst>
            <pc:docMk/>
            <pc:sldMk cId="1492341135" sldId="325"/>
            <ac:spMk id="3" creationId="{00000000-0000-0000-0000-000000000000}"/>
          </ac:spMkLst>
        </pc:spChg>
        <pc:spChg chg="mod">
          <ac:chgData name="Sándor Pecsora" userId="810b1d013327c237" providerId="LiveId" clId="{42B6E16B-B84C-49B5-8470-F46305F8DF22}" dt="2020-11-26T14:15:36.093" v="2745" actId="20577"/>
          <ac:spMkLst>
            <pc:docMk/>
            <pc:sldMk cId="1492341135" sldId="325"/>
            <ac:spMk id="8" creationId="{E83F6748-05FE-4623-AE5E-7EC4812EB76B}"/>
          </ac:spMkLst>
        </pc:spChg>
        <pc:graphicFrameChg chg="mod modGraphic">
          <ac:chgData name="Sándor Pecsora" userId="810b1d013327c237" providerId="LiveId" clId="{42B6E16B-B84C-49B5-8470-F46305F8DF22}" dt="2020-11-26T14:13:39.745" v="2559" actId="20577"/>
          <ac:graphicFrameMkLst>
            <pc:docMk/>
            <pc:sldMk cId="1492341135" sldId="325"/>
            <ac:graphicFrameMk id="4" creationId="{A49D895B-29C0-4E06-BCBD-274BAEE2F773}"/>
          </ac:graphicFrameMkLst>
        </pc:graphicFrameChg>
      </pc:sldChg>
      <pc:sldChg chg="modSp mod">
        <pc:chgData name="Sándor Pecsora" userId="810b1d013327c237" providerId="LiveId" clId="{42B6E16B-B84C-49B5-8470-F46305F8DF22}" dt="2020-11-26T13:33:27.623" v="795" actId="790"/>
        <pc:sldMkLst>
          <pc:docMk/>
          <pc:sldMk cId="712099086" sldId="326"/>
        </pc:sldMkLst>
        <pc:spChg chg="mod">
          <ac:chgData name="Sándor Pecsora" userId="810b1d013327c237" providerId="LiveId" clId="{42B6E16B-B84C-49B5-8470-F46305F8DF22}" dt="2020-11-26T13:33:27.623" v="795" actId="790"/>
          <ac:spMkLst>
            <pc:docMk/>
            <pc:sldMk cId="712099086" sldId="326"/>
            <ac:spMk id="2" creationId="{00000000-0000-0000-0000-000000000000}"/>
          </ac:spMkLst>
        </pc:spChg>
      </pc:sldChg>
      <pc:sldChg chg="modSp mod">
        <pc:chgData name="Sándor Pecsora" userId="810b1d013327c237" providerId="LiveId" clId="{42B6E16B-B84C-49B5-8470-F46305F8DF22}" dt="2020-12-07T09:29:29.521" v="2767"/>
        <pc:sldMkLst>
          <pc:docMk/>
          <pc:sldMk cId="197188542" sldId="327"/>
        </pc:sldMkLst>
        <pc:spChg chg="mod">
          <ac:chgData name="Sándor Pecsora" userId="810b1d013327c237" providerId="LiveId" clId="{42B6E16B-B84C-49B5-8470-F46305F8DF22}" dt="2020-11-26T13:33:24.257" v="793" actId="790"/>
          <ac:spMkLst>
            <pc:docMk/>
            <pc:sldMk cId="197188542" sldId="327"/>
            <ac:spMk id="2" creationId="{00000000-0000-0000-0000-000000000000}"/>
          </ac:spMkLst>
        </pc:spChg>
        <pc:spChg chg="mod">
          <ac:chgData name="Sándor Pecsora" userId="810b1d013327c237" providerId="LiveId" clId="{42B6E16B-B84C-49B5-8470-F46305F8DF22}" dt="2020-12-07T09:29:29.521" v="2767"/>
          <ac:spMkLst>
            <pc:docMk/>
            <pc:sldMk cId="197188542" sldId="327"/>
            <ac:spMk id="3" creationId="{00000000-0000-0000-0000-000000000000}"/>
          </ac:spMkLst>
        </pc:spChg>
      </pc:sldChg>
      <pc:sldChg chg="modSp mod">
        <pc:chgData name="Sándor Pecsora" userId="810b1d013327c237" providerId="LiveId" clId="{42B6E16B-B84C-49B5-8470-F46305F8DF22}" dt="2020-11-26T13:59:47.865" v="2372" actId="6549"/>
        <pc:sldMkLst>
          <pc:docMk/>
          <pc:sldMk cId="3276842967" sldId="328"/>
        </pc:sldMkLst>
        <pc:spChg chg="mod">
          <ac:chgData name="Sándor Pecsora" userId="810b1d013327c237" providerId="LiveId" clId="{42B6E16B-B84C-49B5-8470-F46305F8DF22}" dt="2020-11-26T13:33:25.899" v="794" actId="790"/>
          <ac:spMkLst>
            <pc:docMk/>
            <pc:sldMk cId="3276842967" sldId="328"/>
            <ac:spMk id="2" creationId="{00000000-0000-0000-0000-000000000000}"/>
          </ac:spMkLst>
        </pc:spChg>
        <pc:spChg chg="mod">
          <ac:chgData name="Sándor Pecsora" userId="810b1d013327c237" providerId="LiveId" clId="{42B6E16B-B84C-49B5-8470-F46305F8DF22}" dt="2020-11-26T13:59:47.865" v="2372" actId="6549"/>
          <ac:spMkLst>
            <pc:docMk/>
            <pc:sldMk cId="3276842967" sldId="328"/>
            <ac:spMk id="3" creationId="{00000000-0000-0000-0000-000000000000}"/>
          </ac:spMkLst>
        </pc:spChg>
      </pc:sldChg>
      <pc:sldChg chg="add">
        <pc:chgData name="Sándor Pecsora" userId="810b1d013327c237" providerId="LiveId" clId="{42B6E16B-B84C-49B5-8470-F46305F8DF22}" dt="2020-11-26T14:15:49.321" v="2746"/>
        <pc:sldMkLst>
          <pc:docMk/>
          <pc:sldMk cId="250225730" sldId="329"/>
        </pc:sldMkLst>
      </pc:sldChg>
    </pc:docChg>
  </pc:docChgLst>
  <pc:docChgLst>
    <pc:chgData name="Sándor" userId="1de73074-9d2e-4efc-8b81-d810ab26d955" providerId="ADAL" clId="{82E33E47-8B05-4BDA-8434-6FBDDBD8B65C}"/>
    <pc:docChg chg="modSld">
      <pc:chgData name="Sándor" userId="1de73074-9d2e-4efc-8b81-d810ab26d955" providerId="ADAL" clId="{82E33E47-8B05-4BDA-8434-6FBDDBD8B65C}" dt="2022-11-27T21:22:31.757" v="25" actId="404"/>
      <pc:docMkLst>
        <pc:docMk/>
      </pc:docMkLst>
      <pc:sldChg chg="modSp">
        <pc:chgData name="Sándor" userId="1de73074-9d2e-4efc-8b81-d810ab26d955" providerId="ADAL" clId="{82E33E47-8B05-4BDA-8434-6FBDDBD8B65C}" dt="2022-11-27T21:18:46.568" v="0"/>
        <pc:sldMkLst>
          <pc:docMk/>
          <pc:sldMk cId="3501878932" sldId="321"/>
        </pc:sldMkLst>
        <pc:spChg chg="mod">
          <ac:chgData name="Sándor" userId="1de73074-9d2e-4efc-8b81-d810ab26d955" providerId="ADAL" clId="{82E33E47-8B05-4BDA-8434-6FBDDBD8B65C}" dt="2022-11-27T21:18:46.568" v="0"/>
          <ac:spMkLst>
            <pc:docMk/>
            <pc:sldMk cId="3501878932" sldId="321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82E33E47-8B05-4BDA-8434-6FBDDBD8B65C}" dt="2022-11-27T21:18:46.568" v="0"/>
        <pc:sldMkLst>
          <pc:docMk/>
          <pc:sldMk cId="578471410" sldId="322"/>
        </pc:sldMkLst>
        <pc:spChg chg="mod">
          <ac:chgData name="Sándor" userId="1de73074-9d2e-4efc-8b81-d810ab26d955" providerId="ADAL" clId="{82E33E47-8B05-4BDA-8434-6FBDDBD8B65C}" dt="2022-11-27T21:18:46.568" v="0"/>
          <ac:spMkLst>
            <pc:docMk/>
            <pc:sldMk cId="578471410" sldId="322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82E33E47-8B05-4BDA-8434-6FBDDBD8B65C}" dt="2022-11-27T21:20:05.602" v="8" actId="2710"/>
        <pc:sldMkLst>
          <pc:docMk/>
          <pc:sldMk cId="352218326" sldId="323"/>
        </pc:sldMkLst>
        <pc:spChg chg="mod">
          <ac:chgData name="Sándor" userId="1de73074-9d2e-4efc-8b81-d810ab26d955" providerId="ADAL" clId="{82E33E47-8B05-4BDA-8434-6FBDDBD8B65C}" dt="2022-11-27T21:18:46.568" v="0"/>
          <ac:spMkLst>
            <pc:docMk/>
            <pc:sldMk cId="352218326" sldId="323"/>
            <ac:spMk id="2" creationId="{00000000-0000-0000-0000-000000000000}"/>
          </ac:spMkLst>
        </pc:spChg>
        <pc:spChg chg="mod">
          <ac:chgData name="Sándor" userId="1de73074-9d2e-4efc-8b81-d810ab26d955" providerId="ADAL" clId="{82E33E47-8B05-4BDA-8434-6FBDDBD8B65C}" dt="2022-11-27T21:20:05.602" v="8" actId="2710"/>
          <ac:spMkLst>
            <pc:docMk/>
            <pc:sldMk cId="352218326" sldId="323"/>
            <ac:spMk id="3" creationId="{00000000-0000-0000-0000-000000000000}"/>
          </ac:spMkLst>
        </pc:spChg>
      </pc:sldChg>
      <pc:sldChg chg="modSp">
        <pc:chgData name="Sándor" userId="1de73074-9d2e-4efc-8b81-d810ab26d955" providerId="ADAL" clId="{82E33E47-8B05-4BDA-8434-6FBDDBD8B65C}" dt="2022-11-27T21:18:46.568" v="0"/>
        <pc:sldMkLst>
          <pc:docMk/>
          <pc:sldMk cId="209150647" sldId="324"/>
        </pc:sldMkLst>
        <pc:spChg chg="mod">
          <ac:chgData name="Sándor" userId="1de73074-9d2e-4efc-8b81-d810ab26d955" providerId="ADAL" clId="{82E33E47-8B05-4BDA-8434-6FBDDBD8B65C}" dt="2022-11-27T21:18:46.568" v="0"/>
          <ac:spMkLst>
            <pc:docMk/>
            <pc:sldMk cId="209150647" sldId="324"/>
            <ac:spMk id="2" creationId="{00000000-0000-0000-0000-000000000000}"/>
          </ac:spMkLst>
        </pc:spChg>
      </pc:sldChg>
      <pc:sldChg chg="modSp mod">
        <pc:chgData name="Sándor" userId="1de73074-9d2e-4efc-8b81-d810ab26d955" providerId="ADAL" clId="{82E33E47-8B05-4BDA-8434-6FBDDBD8B65C}" dt="2022-11-27T21:22:31.757" v="25" actId="404"/>
        <pc:sldMkLst>
          <pc:docMk/>
          <pc:sldMk cId="1492341135" sldId="325"/>
        </pc:sldMkLst>
        <pc:spChg chg="mod">
          <ac:chgData name="Sándor" userId="1de73074-9d2e-4efc-8b81-d810ab26d955" providerId="ADAL" clId="{82E33E47-8B05-4BDA-8434-6FBDDBD8B65C}" dt="2022-11-27T21:18:46.568" v="0"/>
          <ac:spMkLst>
            <pc:docMk/>
            <pc:sldMk cId="1492341135" sldId="325"/>
            <ac:spMk id="2" creationId="{00000000-0000-0000-0000-000000000000}"/>
          </ac:spMkLst>
        </pc:spChg>
        <pc:graphicFrameChg chg="mod modGraphic">
          <ac:chgData name="Sándor" userId="1de73074-9d2e-4efc-8b81-d810ab26d955" providerId="ADAL" clId="{82E33E47-8B05-4BDA-8434-6FBDDBD8B65C}" dt="2022-11-27T21:22:31.757" v="25" actId="404"/>
          <ac:graphicFrameMkLst>
            <pc:docMk/>
            <pc:sldMk cId="1492341135" sldId="325"/>
            <ac:graphicFrameMk id="4" creationId="{A49D895B-29C0-4E06-BCBD-274BAEE2F773}"/>
          </ac:graphicFrameMkLst>
        </pc:graphicFrameChg>
      </pc:sldChg>
      <pc:sldChg chg="modSp">
        <pc:chgData name="Sándor" userId="1de73074-9d2e-4efc-8b81-d810ab26d955" providerId="ADAL" clId="{82E33E47-8B05-4BDA-8434-6FBDDBD8B65C}" dt="2022-11-27T21:18:46.568" v="0"/>
        <pc:sldMkLst>
          <pc:docMk/>
          <pc:sldMk cId="712099086" sldId="326"/>
        </pc:sldMkLst>
        <pc:spChg chg="mod">
          <ac:chgData name="Sándor" userId="1de73074-9d2e-4efc-8b81-d810ab26d955" providerId="ADAL" clId="{82E33E47-8B05-4BDA-8434-6FBDDBD8B65C}" dt="2022-11-27T21:18:46.568" v="0"/>
          <ac:spMkLst>
            <pc:docMk/>
            <pc:sldMk cId="712099086" sldId="326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82E33E47-8B05-4BDA-8434-6FBDDBD8B65C}" dt="2022-11-27T21:18:46.568" v="0"/>
        <pc:sldMkLst>
          <pc:docMk/>
          <pc:sldMk cId="197188542" sldId="327"/>
        </pc:sldMkLst>
        <pc:spChg chg="mod">
          <ac:chgData name="Sándor" userId="1de73074-9d2e-4efc-8b81-d810ab26d955" providerId="ADAL" clId="{82E33E47-8B05-4BDA-8434-6FBDDBD8B65C}" dt="2022-11-27T21:18:46.568" v="0"/>
          <ac:spMkLst>
            <pc:docMk/>
            <pc:sldMk cId="197188542" sldId="327"/>
            <ac:spMk id="2" creationId="{00000000-0000-0000-0000-000000000000}"/>
          </ac:spMkLst>
        </pc:spChg>
      </pc:sldChg>
      <pc:sldChg chg="modSp mod">
        <pc:chgData name="Sándor" userId="1de73074-9d2e-4efc-8b81-d810ab26d955" providerId="ADAL" clId="{82E33E47-8B05-4BDA-8434-6FBDDBD8B65C}" dt="2022-11-27T21:21:45.001" v="17" actId="403"/>
        <pc:sldMkLst>
          <pc:docMk/>
          <pc:sldMk cId="3276842967" sldId="328"/>
        </pc:sldMkLst>
        <pc:spChg chg="mod">
          <ac:chgData name="Sándor" userId="1de73074-9d2e-4efc-8b81-d810ab26d955" providerId="ADAL" clId="{82E33E47-8B05-4BDA-8434-6FBDDBD8B65C}" dt="2022-11-27T21:20:43.032" v="10" actId="1076"/>
          <ac:spMkLst>
            <pc:docMk/>
            <pc:sldMk cId="3276842967" sldId="328"/>
            <ac:spMk id="2" creationId="{00000000-0000-0000-0000-000000000000}"/>
          </ac:spMkLst>
        </pc:spChg>
        <pc:spChg chg="mod">
          <ac:chgData name="Sándor" userId="1de73074-9d2e-4efc-8b81-d810ab26d955" providerId="ADAL" clId="{82E33E47-8B05-4BDA-8434-6FBDDBD8B65C}" dt="2022-11-27T21:21:45.001" v="17" actId="403"/>
          <ac:spMkLst>
            <pc:docMk/>
            <pc:sldMk cId="3276842967" sldId="328"/>
            <ac:spMk id="3" creationId="{00000000-0000-0000-0000-000000000000}"/>
          </ac:spMkLst>
        </pc:spChg>
      </pc:sldChg>
      <pc:sldChg chg="modSp">
        <pc:chgData name="Sándor" userId="1de73074-9d2e-4efc-8b81-d810ab26d955" providerId="ADAL" clId="{82E33E47-8B05-4BDA-8434-6FBDDBD8B65C}" dt="2022-11-27T21:18:46.568" v="0"/>
        <pc:sldMkLst>
          <pc:docMk/>
          <pc:sldMk cId="250225730" sldId="329"/>
        </pc:sldMkLst>
        <pc:spChg chg="mod">
          <ac:chgData name="Sándor" userId="1de73074-9d2e-4efc-8b81-d810ab26d955" providerId="ADAL" clId="{82E33E47-8B05-4BDA-8434-6FBDDBD8B65C}" dt="2022-11-27T21:18:46.568" v="0"/>
          <ac:spMkLst>
            <pc:docMk/>
            <pc:sldMk cId="250225730" sldId="329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82E33E47-8B05-4BDA-8434-6FBDDBD8B65C}" dt="2022-11-27T21:18:46.568" v="0"/>
        <pc:sldMkLst>
          <pc:docMk/>
          <pc:sldMk cId="811959074" sldId="330"/>
        </pc:sldMkLst>
        <pc:spChg chg="mod">
          <ac:chgData name="Sándor" userId="1de73074-9d2e-4efc-8b81-d810ab26d955" providerId="ADAL" clId="{82E33E47-8B05-4BDA-8434-6FBDDBD8B65C}" dt="2022-11-27T21:18:46.568" v="0"/>
          <ac:spMkLst>
            <pc:docMk/>
            <pc:sldMk cId="811959074" sldId="330"/>
            <ac:spMk id="2" creationId="{C78D57D7-8956-49F9-9353-B533C5FBD7E1}"/>
          </ac:spMkLst>
        </pc:spChg>
      </pc:sldChg>
      <pc:sldChg chg="modSp mod">
        <pc:chgData name="Sándor" userId="1de73074-9d2e-4efc-8b81-d810ab26d955" providerId="ADAL" clId="{82E33E47-8B05-4BDA-8434-6FBDDBD8B65C}" dt="2022-11-27T21:18:55.385" v="2" actId="14100"/>
        <pc:sldMkLst>
          <pc:docMk/>
          <pc:sldMk cId="3735662663" sldId="355"/>
        </pc:sldMkLst>
        <pc:spChg chg="mod">
          <ac:chgData name="Sándor" userId="1de73074-9d2e-4efc-8b81-d810ab26d955" providerId="ADAL" clId="{82E33E47-8B05-4BDA-8434-6FBDDBD8B65C}" dt="2022-11-27T21:18:55.385" v="2" actId="14100"/>
          <ac:spMkLst>
            <pc:docMk/>
            <pc:sldMk cId="3735662663" sldId="355"/>
            <ac:spMk id="2" creationId="{00000000-0000-0000-0000-000000000000}"/>
          </ac:spMkLst>
        </pc:spChg>
        <pc:spChg chg="mod">
          <ac:chgData name="Sándor" userId="1de73074-9d2e-4efc-8b81-d810ab26d955" providerId="ADAL" clId="{82E33E47-8B05-4BDA-8434-6FBDDBD8B65C}" dt="2022-11-27T21:18:46.568" v="0"/>
          <ac:spMkLst>
            <pc:docMk/>
            <pc:sldMk cId="3735662663" sldId="355"/>
            <ac:spMk id="3" creationId="{00000000-0000-0000-0000-000000000000}"/>
          </ac:spMkLst>
        </pc:spChg>
        <pc:spChg chg="mod">
          <ac:chgData name="Sándor" userId="1de73074-9d2e-4efc-8b81-d810ab26d955" providerId="ADAL" clId="{82E33E47-8B05-4BDA-8434-6FBDDBD8B65C}" dt="2022-11-27T21:18:51.371" v="1" actId="14100"/>
          <ac:spMkLst>
            <pc:docMk/>
            <pc:sldMk cId="3735662663" sldId="355"/>
            <ac:spMk id="4" creationId="{002A1929-D361-4830-B28B-82105341B8EC}"/>
          </ac:spMkLst>
        </pc:spChg>
      </pc:sldChg>
    </pc:docChg>
  </pc:docChgLst>
  <pc:docChgLst>
    <pc:chgData name="Sándor Pecsora" userId="810b1d013327c237" providerId="LiveId" clId="{B4CE4D79-426E-4FA8-978A-ED51DF797FC0}"/>
    <pc:docChg chg="modSld">
      <pc:chgData name="Sándor Pecsora" userId="810b1d013327c237" providerId="LiveId" clId="{B4CE4D79-426E-4FA8-978A-ED51DF797FC0}" dt="2020-11-30T10:22:19.422" v="142"/>
      <pc:docMkLst>
        <pc:docMk/>
      </pc:docMkLst>
      <pc:sldChg chg="modSp mod">
        <pc:chgData name="Sándor Pecsora" userId="810b1d013327c237" providerId="LiveId" clId="{B4CE4D79-426E-4FA8-978A-ED51DF797FC0}" dt="2020-11-29T09:10:37.421" v="19" actId="6549"/>
        <pc:sldMkLst>
          <pc:docMk/>
          <pc:sldMk cId="578471410" sldId="322"/>
        </pc:sldMkLst>
        <pc:spChg chg="mod">
          <ac:chgData name="Sándor Pecsora" userId="810b1d013327c237" providerId="LiveId" clId="{B4CE4D79-426E-4FA8-978A-ED51DF797FC0}" dt="2020-11-29T09:10:37.421" v="19" actId="6549"/>
          <ac:spMkLst>
            <pc:docMk/>
            <pc:sldMk cId="578471410" sldId="322"/>
            <ac:spMk id="3" creationId="{00000000-0000-0000-0000-000000000000}"/>
          </ac:spMkLst>
        </pc:spChg>
      </pc:sldChg>
      <pc:sldChg chg="modSp">
        <pc:chgData name="Sándor Pecsora" userId="810b1d013327c237" providerId="LiveId" clId="{B4CE4D79-426E-4FA8-978A-ED51DF797FC0}" dt="2020-11-30T09:44:37.802" v="140" actId="20577"/>
        <pc:sldMkLst>
          <pc:docMk/>
          <pc:sldMk cId="352218326" sldId="323"/>
        </pc:sldMkLst>
        <pc:spChg chg="mod">
          <ac:chgData name="Sándor Pecsora" userId="810b1d013327c237" providerId="LiveId" clId="{B4CE4D79-426E-4FA8-978A-ED51DF797FC0}" dt="2020-11-30T09:44:37.802" v="140" actId="20577"/>
          <ac:spMkLst>
            <pc:docMk/>
            <pc:sldMk cId="352218326" sldId="323"/>
            <ac:spMk id="3" creationId="{00000000-0000-0000-0000-000000000000}"/>
          </ac:spMkLst>
        </pc:spChg>
      </pc:sldChg>
      <pc:sldChg chg="modSp mod">
        <pc:chgData name="Sándor Pecsora" userId="810b1d013327c237" providerId="LiveId" clId="{B4CE4D79-426E-4FA8-978A-ED51DF797FC0}" dt="2020-11-29T09:12:18.770" v="32" actId="14100"/>
        <pc:sldMkLst>
          <pc:docMk/>
          <pc:sldMk cId="209150647" sldId="324"/>
        </pc:sldMkLst>
        <pc:spChg chg="mod">
          <ac:chgData name="Sándor Pecsora" userId="810b1d013327c237" providerId="LiveId" clId="{B4CE4D79-426E-4FA8-978A-ED51DF797FC0}" dt="2020-11-29T09:12:18.770" v="32" actId="14100"/>
          <ac:spMkLst>
            <pc:docMk/>
            <pc:sldMk cId="209150647" sldId="324"/>
            <ac:spMk id="3" creationId="{00000000-0000-0000-0000-000000000000}"/>
          </ac:spMkLst>
        </pc:spChg>
      </pc:sldChg>
      <pc:sldChg chg="modSp mod">
        <pc:chgData name="Sándor Pecsora" userId="810b1d013327c237" providerId="LiveId" clId="{B4CE4D79-426E-4FA8-978A-ED51DF797FC0}" dt="2020-11-29T09:09:00.618" v="13" actId="20577"/>
        <pc:sldMkLst>
          <pc:docMk/>
          <pc:sldMk cId="1492341135" sldId="325"/>
        </pc:sldMkLst>
        <pc:spChg chg="mod">
          <ac:chgData name="Sándor Pecsora" userId="810b1d013327c237" providerId="LiveId" clId="{B4CE4D79-426E-4FA8-978A-ED51DF797FC0}" dt="2020-11-29T09:09:00.618" v="13" actId="20577"/>
          <ac:spMkLst>
            <pc:docMk/>
            <pc:sldMk cId="1492341135" sldId="325"/>
            <ac:spMk id="3" creationId="{00000000-0000-0000-0000-000000000000}"/>
          </ac:spMkLst>
        </pc:spChg>
      </pc:sldChg>
      <pc:sldChg chg="modSp mod">
        <pc:chgData name="Sándor Pecsora" userId="810b1d013327c237" providerId="LiveId" clId="{B4CE4D79-426E-4FA8-978A-ED51DF797FC0}" dt="2020-11-30T10:22:19.422" v="142"/>
        <pc:sldMkLst>
          <pc:docMk/>
          <pc:sldMk cId="712099086" sldId="326"/>
        </pc:sldMkLst>
        <pc:spChg chg="mod">
          <ac:chgData name="Sándor Pecsora" userId="810b1d013327c237" providerId="LiveId" clId="{B4CE4D79-426E-4FA8-978A-ED51DF797FC0}" dt="2020-11-30T10:22:19.422" v="142"/>
          <ac:spMkLst>
            <pc:docMk/>
            <pc:sldMk cId="712099086" sldId="326"/>
            <ac:spMk id="3" creationId="{00000000-0000-0000-0000-000000000000}"/>
          </ac:spMkLst>
        </pc:spChg>
      </pc:sldChg>
      <pc:sldChg chg="addSp modSp mod">
        <pc:chgData name="Sándor Pecsora" userId="810b1d013327c237" providerId="LiveId" clId="{B4CE4D79-426E-4FA8-978A-ED51DF797FC0}" dt="2020-11-29T09:17:37.932" v="139" actId="14100"/>
        <pc:sldMkLst>
          <pc:docMk/>
          <pc:sldMk cId="250225730" sldId="329"/>
        </pc:sldMkLst>
        <pc:spChg chg="mod">
          <ac:chgData name="Sándor Pecsora" userId="810b1d013327c237" providerId="LiveId" clId="{B4CE4D79-426E-4FA8-978A-ED51DF797FC0}" dt="2020-11-29T09:16:47.269" v="47" actId="14100"/>
          <ac:spMkLst>
            <pc:docMk/>
            <pc:sldMk cId="250225730" sldId="329"/>
            <ac:spMk id="3" creationId="{00000000-0000-0000-0000-000000000000}"/>
          </ac:spMkLst>
        </pc:spChg>
        <pc:spChg chg="add mod">
          <ac:chgData name="Sándor Pecsora" userId="810b1d013327c237" providerId="LiveId" clId="{B4CE4D79-426E-4FA8-978A-ED51DF797FC0}" dt="2020-11-29T09:17:37.932" v="139" actId="14100"/>
          <ac:spMkLst>
            <pc:docMk/>
            <pc:sldMk cId="250225730" sldId="329"/>
            <ac:spMk id="4" creationId="{3A655E8F-EF3C-4D58-A3A0-6945E1435FB6}"/>
          </ac:spMkLst>
        </pc:spChg>
      </pc:sldChg>
    </pc:docChg>
  </pc:docChgLst>
  <pc:docChgLst>
    <pc:chgData name="Sándor Pecsora" userId="810b1d013327c237" providerId="LiveId" clId="{DE9F5468-818D-47F8-9880-A0D92C9523E3}"/>
    <pc:docChg chg="undo redo custSel addSld delSld modSld">
      <pc:chgData name="Sándor Pecsora" userId="810b1d013327c237" providerId="LiveId" clId="{DE9F5468-818D-47F8-9880-A0D92C9523E3}" dt="2022-02-15T08:32:36.407" v="7" actId="47"/>
      <pc:docMkLst>
        <pc:docMk/>
      </pc:docMkLst>
      <pc:sldChg chg="del">
        <pc:chgData name="Sándor Pecsora" userId="810b1d013327c237" providerId="LiveId" clId="{DE9F5468-818D-47F8-9880-A0D92C9523E3}" dt="2022-02-15T08:32:36.407" v="7" actId="47"/>
        <pc:sldMkLst>
          <pc:docMk/>
          <pc:sldMk cId="1180060703" sldId="256"/>
        </pc:sldMkLst>
      </pc:sldChg>
      <pc:sldChg chg="add">
        <pc:chgData name="Sándor Pecsora" userId="810b1d013327c237" providerId="LiveId" clId="{DE9F5468-818D-47F8-9880-A0D92C9523E3}" dt="2022-02-15T08:20:21.219" v="0"/>
        <pc:sldMkLst>
          <pc:docMk/>
          <pc:sldMk cId="811959074" sldId="330"/>
        </pc:sldMkLst>
      </pc:sldChg>
      <pc:sldChg chg="modSp add mod">
        <pc:chgData name="Sándor Pecsora" userId="810b1d013327c237" providerId="LiveId" clId="{DE9F5468-818D-47F8-9880-A0D92C9523E3}" dt="2022-02-15T08:32:34.106" v="6"/>
        <pc:sldMkLst>
          <pc:docMk/>
          <pc:sldMk cId="3735662663" sldId="355"/>
        </pc:sldMkLst>
        <pc:spChg chg="mod">
          <ac:chgData name="Sándor Pecsora" userId="810b1d013327c237" providerId="LiveId" clId="{DE9F5468-818D-47F8-9880-A0D92C9523E3}" dt="2022-02-15T08:32:34.106" v="6"/>
          <ac:spMkLst>
            <pc:docMk/>
            <pc:sldMk cId="3735662663" sldId="35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0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323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085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71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14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86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319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217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954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016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93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384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2388" y="758952"/>
            <a:ext cx="8132098" cy="2670048"/>
          </a:xfrm>
        </p:spPr>
        <p:txBody>
          <a:bodyPr>
            <a:noAutofit/>
          </a:bodyPr>
          <a:lstStyle/>
          <a:p>
            <a:r>
              <a:rPr lang="en-US" sz="4000" dirty="0"/>
              <a:t>Applied Statistics,</a:t>
            </a:r>
            <a:br>
              <a:rPr lang="en-US" sz="4000" dirty="0"/>
            </a:br>
            <a:r>
              <a:rPr lang="en-US" sz="4000" dirty="0"/>
              <a:t>Probability theory and mathematical statistics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Nonparametric statistics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923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István Fazekas, Attila Barta, Sándor Pecsora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”</a:t>
            </a:r>
            <a:r>
              <a:rPr lang="en-US" sz="1400" dirty="0"/>
              <a:t>This work was supported by the construction EFOP-3.4.3-16-2016-00021. The project was supported by the European Union, co-financed by the European Social Fund.”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3566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92D050"/>
                </a:solidFill>
                <a:cs typeface="Arial" panose="020B0604020202020204" pitchFamily="34" charset="0"/>
              </a:rPr>
              <a:t>Exercise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3097743"/>
          </a:xfrm>
        </p:spPr>
        <p:txBody>
          <a:bodyPr>
            <a:noAutofit/>
          </a:bodyPr>
          <a:lstStyle/>
          <a:p>
            <a:r>
              <a:rPr lang="hu-HU" dirty="0" err="1"/>
              <a:t>function</a:t>
            </a:r>
            <a:r>
              <a:rPr lang="hu-HU" dirty="0"/>
              <a:t> [h,p,X2] = chi2cont(</a:t>
            </a:r>
            <a:r>
              <a:rPr lang="hu-HU" dirty="0" err="1"/>
              <a:t>x,alpha</a:t>
            </a:r>
            <a:r>
              <a:rPr lang="hu-HU" dirty="0"/>
              <a:t>)</a:t>
            </a:r>
          </a:p>
          <a:p>
            <a:r>
              <a:rPr lang="pt-BR" dirty="0"/>
              <a:t>e = sum(x,2)*sum(x)/sum(x(:));</a:t>
            </a:r>
          </a:p>
          <a:p>
            <a:r>
              <a:rPr lang="hu-HU" dirty="0"/>
              <a:t>X2 = (x-e).^2./e;</a:t>
            </a:r>
          </a:p>
          <a:p>
            <a:r>
              <a:rPr lang="hu-HU" dirty="0"/>
              <a:t>X2 = sum(X2(:));</a:t>
            </a:r>
          </a:p>
          <a:p>
            <a:r>
              <a:rPr lang="en-US" dirty="0"/>
              <a:t>df = prod(size(x)-[1 1]);</a:t>
            </a:r>
          </a:p>
          <a:p>
            <a:r>
              <a:rPr lang="hu-HU" dirty="0"/>
              <a:t>p = 1-chi2cdf(X2,df);</a:t>
            </a:r>
          </a:p>
          <a:p>
            <a:r>
              <a:rPr lang="hu-HU" dirty="0"/>
              <a:t>h = </a:t>
            </a:r>
            <a:r>
              <a:rPr lang="hu-HU" dirty="0" err="1"/>
              <a:t>double</a:t>
            </a:r>
            <a:r>
              <a:rPr lang="hu-HU" dirty="0"/>
              <a:t>(p&lt;=</a:t>
            </a:r>
            <a:r>
              <a:rPr lang="hu-HU" dirty="0" err="1"/>
              <a:t>alpha</a:t>
            </a:r>
            <a:r>
              <a:rPr lang="hu-HU" dirty="0"/>
              <a:t>);</a:t>
            </a:r>
          </a:p>
          <a:p>
            <a:pPr algn="just"/>
            <a:endParaRPr lang="en-US" sz="1600" b="1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A655E8F-EF3C-4D58-A3A0-6945E1435FB6}"/>
              </a:ext>
            </a:extLst>
          </p:cNvPr>
          <p:cNvSpPr txBox="1">
            <a:spLocks/>
          </p:cNvSpPr>
          <p:nvPr/>
        </p:nvSpPr>
        <p:spPr>
          <a:xfrm>
            <a:off x="777240" y="5400675"/>
            <a:ext cx="7543801" cy="12688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cont = [[42;17],[28;89],[3;21]];</a:t>
            </a:r>
          </a:p>
          <a:p>
            <a:r>
              <a:rPr lang="hu-HU" dirty="0"/>
              <a:t> </a:t>
            </a:r>
            <a:r>
              <a:rPr lang="it-IT" dirty="0"/>
              <a:t>[h,p,x2] = chi2cont(cont,0.05)</a:t>
            </a:r>
          </a:p>
          <a:p>
            <a:endParaRPr lang="hu-HU" dirty="0"/>
          </a:p>
          <a:p>
            <a:endParaRPr lang="hu-HU" dirty="0"/>
          </a:p>
          <a:p>
            <a:pPr algn="just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022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Literature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Ágnes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Mathematics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for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engineers</a:t>
            </a:r>
            <a:r>
              <a:rPr lang="hu-HU" dirty="0">
                <a:effectLst/>
              </a:rPr>
              <a:t> 1. (</a:t>
            </a:r>
            <a:r>
              <a:rPr lang="hu-HU" dirty="0" err="1">
                <a:effectLst/>
              </a:rPr>
              <a:t>Laboratory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slides</a:t>
            </a:r>
            <a:r>
              <a:rPr lang="hu-HU" dirty="0"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Sándor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Probability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theory</a:t>
            </a:r>
            <a:r>
              <a:rPr lang="hu-HU" dirty="0">
                <a:effectLst/>
              </a:rPr>
              <a:t> and </a:t>
            </a:r>
            <a:r>
              <a:rPr lang="hu-HU" dirty="0" err="1">
                <a:effectLst/>
              </a:rPr>
              <a:t>statistics</a:t>
            </a:r>
            <a:endParaRPr lang="hu-HU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2D050"/>
                </a:solidFill>
                <a:cs typeface="Arial" panose="020B0604020202020204" pitchFamily="34" charset="0"/>
              </a:rPr>
              <a:t>Exercise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1.2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845733"/>
                <a:ext cx="9085277" cy="202998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sz="1800" b="0" i="0" u="none" strike="noStrike" baseline="0" dirty="0">
                    <a:latin typeface="CMR10"/>
                  </a:rPr>
                  <a:t>Check</a:t>
                </a:r>
                <a:r>
                  <a:rPr lang="en-GB" sz="1800" b="0" i="0" u="none" strike="noStrike" dirty="0">
                    <a:latin typeface="CMR10"/>
                  </a:rPr>
                  <a:t> is a die is fair or not</a:t>
                </a:r>
                <a:r>
                  <a:rPr lang="en-GB" sz="1800" b="0" i="0" u="none" strike="noStrike" baseline="0" dirty="0">
                    <a:latin typeface="CMR10"/>
                  </a:rPr>
                  <a:t>. Let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CMMI7"/>
                  </a:rPr>
                  <a:t> the event,</a:t>
                </a:r>
                <a:r>
                  <a:rPr lang="en-GB" sz="1800" b="0" i="0" u="none" strike="noStrike" dirty="0">
                    <a:latin typeface="CMMI7"/>
                  </a:rPr>
                  <a:t> that we rolled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with</a:t>
                </a:r>
                <a:r>
                  <a:rPr lang="en-GB" sz="1800" b="0" i="0" u="none" strike="noStrike" dirty="0">
                    <a:latin typeface="CMR10"/>
                  </a:rPr>
                  <a:t> the die</a:t>
                </a:r>
                <a:r>
                  <a:rPr lang="en-GB" sz="1800" b="0" i="0" u="none" strike="noStrike" baseline="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 = 1, . . . , 6)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. 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=1, . . . , 6.</m:t>
                    </m:r>
                  </m:oMath>
                </a14:m>
                <a:endParaRPr lang="en-GB" sz="1800" b="0" i="0" u="none" strike="noStrike" baseline="0" dirty="0">
                  <a:latin typeface="CMMI10"/>
                </a:endParaRPr>
              </a:p>
              <a:p>
                <a:pPr algn="l"/>
                <a:r>
                  <a:rPr lang="en-GB" sz="1800" b="0" i="0" u="none" strike="noStrike" baseline="0" dirty="0">
                    <a:latin typeface="CMR10"/>
                  </a:rPr>
                  <a:t>We rolled the die 600 times and got the following result: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=83,  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=91,  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=122,  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=107,  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=74,  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=123</m:t>
                      </m:r>
                    </m:oMath>
                  </m:oMathPara>
                </a14:m>
                <a:endParaRPr lang="en-GB" sz="1800" b="0" i="0" u="none" strike="noStrike" baseline="0" dirty="0">
                  <a:latin typeface="CMR10"/>
                </a:endParaRPr>
              </a:p>
              <a:p>
                <a:pPr algn="l"/>
                <a:r>
                  <a:rPr lang="en-GB" sz="1800" b="0" i="0" u="none" strike="noStrike" baseline="0" dirty="0">
                    <a:latin typeface="CMR1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CMMI7"/>
                  </a:rPr>
                  <a:t> is the number of cases when the outcome was</a:t>
                </a:r>
                <a:r>
                  <a:rPr lang="en-GB" sz="1800" b="0" i="0" u="none" strike="noStrike" baseline="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).</a:t>
                </a:r>
                <a:endParaRPr lang="en-GB" sz="1600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45733"/>
                <a:ext cx="9085277" cy="2029982"/>
              </a:xfrm>
              <a:blipFill>
                <a:blip r:embed="rId2"/>
                <a:stretch>
                  <a:fillRect l="-537" t="-3003" r="-1544" b="-15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99BC8E99-F782-4BD1-BEC5-FCEB9196AE47}"/>
                  </a:ext>
                </a:extLst>
              </p:cNvPr>
              <p:cNvSpPr txBox="1"/>
              <p:nvPr/>
            </p:nvSpPr>
            <p:spPr>
              <a:xfrm>
                <a:off x="0" y="3875715"/>
                <a:ext cx="9144000" cy="1203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800" b="0" i="1" u="none" strike="noStrike" baseline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83 − 100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91 − 100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122 − 100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107 − 100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74 − 100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123 − 100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= 21.08.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99BC8E99-F782-4BD1-BEC5-FCEB9196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5715"/>
                <a:ext cx="9144000" cy="12039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DA3F1779-52EB-4421-800F-1640D652037A}"/>
                  </a:ext>
                </a:extLst>
              </p:cNvPr>
              <p:cNvSpPr txBox="1"/>
              <p:nvPr/>
            </p:nvSpPr>
            <p:spPr>
              <a:xfrm>
                <a:off x="-25166" y="5175089"/>
                <a:ext cx="9169166" cy="1219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1800" b="0" u="none" strike="noStrike" baseline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is true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statistics asymptotically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100" b="0" i="0" u="none" strike="noStrike" baseline="0" dirty="0">
                    <a:latin typeface="CMR7"/>
                  </a:rPr>
                  <a:t> </a:t>
                </a:r>
                <a:r>
                  <a:rPr lang="en-GB" sz="1800" b="0" i="0" u="none" strike="noStrike" baseline="0" dirty="0">
                    <a:latin typeface="CMR10"/>
                  </a:rPr>
                  <a:t>distributed.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on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degree,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100" b="0" i="0" u="none" strike="noStrike" baseline="0" dirty="0">
                    <a:latin typeface="CMR7"/>
                  </a:rPr>
                  <a:t> </a:t>
                </a:r>
                <a:r>
                  <a:rPr lang="en-GB" sz="1800" b="0" i="0" u="none" strike="noStrike" baseline="0" dirty="0">
                    <a:latin typeface="CMR10"/>
                  </a:rPr>
                  <a:t>exceeds the critical value of the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CMR10"/>
                  </a:rPr>
                  <a:t> degree</a:t>
                </a:r>
                <a:r>
                  <a:rPr lang="en-GB" sz="1800" b="0" i="0" u="none" strike="noStrike" baseline="0" dirty="0">
                    <a:latin typeface="CMR10"/>
                  </a:rPr>
                  <a:t>. You can find the critical value in</a:t>
                </a:r>
                <a:r>
                  <a:rPr lang="en-GB" sz="1800" b="0" i="0" u="none" strike="noStrike" dirty="0">
                    <a:latin typeface="CMR10"/>
                  </a:rPr>
                  <a:t> the table of distribution of</a:t>
                </a:r>
                <a:r>
                  <a:rPr lang="en-GB" sz="1800" b="0" i="0" u="none" strike="noStrike" baseline="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.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 0.1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the value is 9</a:t>
                </a:r>
                <a:r>
                  <a:rPr lang="en-GB" sz="1800" b="0" i="0" u="none" strike="noStrike" baseline="0" dirty="0">
                    <a:latin typeface="CMMI10"/>
                  </a:rPr>
                  <a:t>.</a:t>
                </a:r>
                <a:r>
                  <a:rPr lang="en-GB" sz="1800" b="0" i="0" u="none" strike="noStrike" baseline="0" dirty="0">
                    <a:latin typeface="CMR10"/>
                  </a:rPr>
                  <a:t>236,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 0.01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</a:t>
                </a:r>
                <a:r>
                  <a:rPr lang="en-GB" dirty="0">
                    <a:latin typeface="CMR10"/>
                  </a:rPr>
                  <a:t>the value is </a:t>
                </a:r>
                <a:r>
                  <a:rPr lang="en-GB" sz="1800" b="0" i="0" u="none" strike="noStrike" baseline="0" dirty="0">
                    <a:latin typeface="CMR10"/>
                  </a:rPr>
                  <a:t>15</a:t>
                </a:r>
                <a:r>
                  <a:rPr lang="en-GB" sz="1800" b="0" i="0" u="none" strike="noStrike" baseline="0" dirty="0">
                    <a:latin typeface="CMMI10"/>
                  </a:rPr>
                  <a:t>.</a:t>
                </a:r>
                <a:r>
                  <a:rPr lang="en-GB" sz="1800" b="0" i="0" u="none" strike="noStrike" baseline="0" dirty="0">
                    <a:latin typeface="CMR10"/>
                  </a:rPr>
                  <a:t>09, if</a:t>
                </a:r>
                <a:br>
                  <a:rPr lang="en-GB" sz="1800" b="0" i="0" u="none" strike="noStrike" baseline="0" dirty="0">
                    <a:latin typeface="CMR10"/>
                  </a:rPr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</a:t>
                </a:r>
                <a:r>
                  <a:rPr lang="en-GB" dirty="0">
                    <a:latin typeface="CMR10"/>
                  </a:rPr>
                  <a:t>the value is </a:t>
                </a:r>
                <a:r>
                  <a:rPr lang="en-GB" sz="1800" b="0" i="0" u="none" strike="noStrike" baseline="0" dirty="0">
                    <a:latin typeface="CMR10"/>
                  </a:rPr>
                  <a:t>20</a:t>
                </a:r>
                <a:r>
                  <a:rPr lang="en-GB" sz="1800" b="0" i="0" u="none" strike="noStrike" baseline="0" dirty="0">
                    <a:latin typeface="CMMI10"/>
                  </a:rPr>
                  <a:t>.</a:t>
                </a:r>
                <a:r>
                  <a:rPr lang="en-GB" sz="1800" b="0" i="0" u="none" strike="noStrike" baseline="0" dirty="0">
                    <a:latin typeface="CMR10"/>
                  </a:rPr>
                  <a:t>51. In conclusion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on every degree.</a:t>
                </a:r>
                <a:endParaRPr lang="en-GB" dirty="0"/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DA3F1779-52EB-4421-800F-1640D652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166" y="5175089"/>
                <a:ext cx="9169166" cy="1219052"/>
              </a:xfrm>
              <a:prstGeom prst="rect">
                <a:avLst/>
              </a:prstGeom>
              <a:blipFill>
                <a:blip r:embed="rId4"/>
                <a:stretch>
                  <a:fillRect l="-598" t="-2000" r="-532" b="-7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1.2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574118"/>
          </a:xfrm>
        </p:spPr>
        <p:txBody>
          <a:bodyPr>
            <a:noAutofit/>
          </a:bodyPr>
          <a:lstStyle/>
          <a:p>
            <a:r>
              <a:rPr lang="hu-HU" dirty="0" err="1"/>
              <a:t>die</a:t>
            </a:r>
            <a:r>
              <a:rPr lang="hu-HU" dirty="0"/>
              <a:t> = 1:6;</a:t>
            </a:r>
          </a:p>
          <a:p>
            <a:r>
              <a:rPr lang="hu-HU" dirty="0"/>
              <a:t> </a:t>
            </a:r>
            <a:r>
              <a:rPr lang="hu-HU" dirty="0" err="1"/>
              <a:t>freq</a:t>
            </a:r>
            <a:r>
              <a:rPr lang="hu-HU" dirty="0"/>
              <a:t> = [83,91,122,107,74,123];</a:t>
            </a:r>
          </a:p>
          <a:p>
            <a:r>
              <a:rPr lang="hu-HU" dirty="0"/>
              <a:t> </a:t>
            </a:r>
            <a:r>
              <a:rPr lang="en-US" dirty="0"/>
              <a:t>expected = </a:t>
            </a:r>
            <a:r>
              <a:rPr lang="en-US" dirty="0" err="1"/>
              <a:t>repmat</a:t>
            </a:r>
            <a:r>
              <a:rPr lang="en-US" dirty="0"/>
              <a:t>(100, 1,6) % [100,100,100,100,100,100]</a:t>
            </a:r>
          </a:p>
          <a:p>
            <a:r>
              <a:rPr lang="hu-HU" dirty="0"/>
              <a:t> </a:t>
            </a:r>
            <a:r>
              <a:rPr lang="en-US" dirty="0"/>
              <a:t>[</a:t>
            </a:r>
            <a:r>
              <a:rPr lang="en-US" dirty="0" err="1"/>
              <a:t>h,p,stats</a:t>
            </a:r>
            <a:r>
              <a:rPr lang="en-US" dirty="0"/>
              <a:t>] = chi2gof(die,"Expected",expected,"Frequency",</a:t>
            </a:r>
            <a:r>
              <a:rPr lang="en-US" dirty="0" err="1"/>
              <a:t>freq</a:t>
            </a:r>
            <a:r>
              <a:rPr lang="en-US" dirty="0"/>
              <a:t>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7847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92D050"/>
                </a:solidFill>
                <a:cs typeface="Arial" panose="020B0604020202020204" pitchFamily="34" charset="0"/>
              </a:rPr>
              <a:t>Exercise 1.5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729812"/>
                <a:ext cx="9068499" cy="463895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sz="1800" b="0" i="0" u="none" strike="noStrike" baseline="0" dirty="0">
                    <a:latin typeface="CMR10"/>
                  </a:rPr>
                  <a:t>Test </a:t>
                </a:r>
                <a:r>
                  <a:rPr lang="en-GB" sz="1800" b="0" i="0" u="none" strike="noStrike" baseline="0" dirty="0" err="1">
                    <a:latin typeface="CMR10"/>
                  </a:rPr>
                  <a:t>i</a:t>
                </a:r>
                <a:r>
                  <a:rPr lang="hu-HU" sz="1800" b="0" i="0" u="none" strike="noStrike" baseline="0" dirty="0">
                    <a:latin typeface="CMR10"/>
                  </a:rPr>
                  <a:t>f</a:t>
                </a:r>
                <a:r>
                  <a:rPr lang="en-GB" sz="1800" b="0" i="0" u="none" strike="noStrike" baseline="0" dirty="0">
                    <a:latin typeface="CMR10"/>
                  </a:rPr>
                  <a:t> th</a:t>
                </a:r>
                <a:r>
                  <a:rPr lang="en-GB" sz="1800" dirty="0">
                    <a:latin typeface="CMR10"/>
                  </a:rPr>
                  <a:t>e distribution of the random variable</a:t>
                </a:r>
                <a:r>
                  <a:rPr lang="en-GB" sz="1800" b="0" i="0" u="none" strike="noStrike" baseline="0" dirty="0">
                    <a:latin typeface="CMR10"/>
                  </a:rPr>
                  <a:t> </a:t>
                </a:r>
                <a:r>
                  <a:rPr lang="en-GB" sz="1800" b="0" i="0" u="none" strike="noStrike" baseline="0" dirty="0">
                    <a:latin typeface="CMMI10"/>
                  </a:rPr>
                  <a:t>X is a Poisson distribution with </a:t>
                </a:r>
                <a:r>
                  <a:rPr lang="en-GB" sz="1800" b="0" i="0" u="none" strike="noStrike" baseline="0" dirty="0">
                    <a:latin typeface="CMR10"/>
                  </a:rPr>
                  <a:t> </a:t>
                </a:r>
                <a:r>
                  <a:rPr lang="en-GB" sz="1800" b="0" i="0" u="none" strike="noStrike" baseline="0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parameter. Let’s use the following partition from the Poisson distribution table: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},  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=0, 1, 2, 3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≥4}</m:t>
                    </m:r>
                  </m:oMath>
                </a14:m>
                <a:endParaRPr lang="en-GB" sz="1800" b="0" i="0" u="none" strike="noStrike" baseline="0" dirty="0">
                  <a:latin typeface="CMR1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=0.135,  </m:t>
                      </m:r>
                      <m:sSub>
                        <m:sSub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=0.270,  </m:t>
                      </m:r>
                      <m:sSub>
                        <m:sSub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=0.270,  </m:t>
                      </m:r>
                      <m:sSub>
                        <m:sSub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)=0.180,  </m:t>
                      </m:r>
                      <m:sSub>
                        <m:sSub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)=0.145.</m:t>
                      </m:r>
                    </m:oMath>
                  </m:oMathPara>
                </a14:m>
                <a:endParaRPr lang="en-GB" b="0" i="0" u="none" strike="noStrike" baseline="0" dirty="0">
                  <a:latin typeface="CMMI10"/>
                </a:endParaRPr>
              </a:p>
              <a:p>
                <a:pPr algn="l"/>
                <a:r>
                  <a:rPr lang="en-GB" sz="1800" b="0" u="none" strike="noStrike" baseline="0" dirty="0"/>
                  <a:t>Taking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samples for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, the frequency</a:t>
                </a:r>
                <a:r>
                  <a:rPr lang="en-GB" sz="1800" b="0" i="0" u="none" strike="noStrike" dirty="0">
                    <a:latin typeface="CMR10"/>
                  </a:rPr>
                  <a:t>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CMMI7"/>
                  </a:rPr>
                  <a:t> </a:t>
                </a:r>
                <a:r>
                  <a:rPr lang="en-GB" sz="1800" b="0" i="0" u="none" strike="noStrike" baseline="0" dirty="0">
                    <a:latin typeface="CMR10"/>
                  </a:rPr>
                  <a:t>the following respectively</a:t>
                </a:r>
                <a:br>
                  <a:rPr lang="en-GB" sz="1800" b="0" i="0" u="none" strike="noStrike" baseline="0" dirty="0">
                    <a:latin typeface="CMR10"/>
                  </a:rPr>
                </a:br>
                <a:endParaRPr lang="en-GB" sz="1800" b="0" i="0" u="none" strike="noStrike" baseline="0" dirty="0">
                  <a:latin typeface="CMR1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12, 32, 25, 21, 10</m:t>
                      </m:r>
                    </m:oMath>
                  </m:oMathPara>
                </a14:m>
                <a:endParaRPr lang="en-GB" sz="1800" b="0" i="0" u="none" strike="noStrike" baseline="0" dirty="0">
                  <a:latin typeface="CMR10"/>
                </a:endParaRPr>
              </a:p>
              <a:p>
                <a:pPr algn="l"/>
                <a:r>
                  <a:rPr lang="en-GB" sz="1800" b="0" i="0" u="none" strike="noStrike" baseline="0" dirty="0">
                    <a:latin typeface="CMR10"/>
                  </a:rPr>
                  <a:t>Now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12−13.5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13.5</m:t>
                          </m:r>
                        </m:den>
                      </m:f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32−27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25−27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21−18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u="none" strike="noStrik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u="none" strike="noStrike" baseline="0" smtClean="0">
                                      <a:latin typeface="Cambria Math" panose="02040503050406030204" pitchFamily="18" charset="0"/>
                                    </a:rPr>
                                    <m:t>10 − 14.5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u="none" strike="noStrike" baseline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u="none" strike="noStrike" baseline="0" smtClean="0">
                              <a:latin typeface="Cambria Math" panose="02040503050406030204" pitchFamily="18" charset="0"/>
                            </a:rPr>
                            <m:t>14.5</m:t>
                          </m:r>
                        </m:den>
                      </m:f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b="0" i="1" u="none" strike="noStrike" baseline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u="none" strike="noStrike" baseline="0" smtClean="0">
                          <a:latin typeface="Cambria Math" panose="02040503050406030204" pitchFamily="18" charset="0"/>
                        </a:rPr>
                        <m:t>=0.166+0.926+0.148+0.5+1.396=3.136.</m:t>
                      </m:r>
                    </m:oMath>
                  </m:oMathPara>
                </a14:m>
                <a:endParaRPr lang="en-GB" b="1" dirty="0"/>
              </a:p>
              <a:p>
                <a:pPr algn="l"/>
                <a:r>
                  <a:rPr lang="en-GB" sz="1800" b="0" u="none" strike="noStrike" baseline="0" dirty="0"/>
                  <a:t>On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degree from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800" b="0" i="0" u="none" strike="noStrike" baseline="0" dirty="0">
                    <a:latin typeface="CMR7"/>
                  </a:rPr>
                  <a:t> </a:t>
                </a:r>
                <a:r>
                  <a:rPr lang="en-GB" sz="1800" b="0" i="0" u="none" strike="noStrike" baseline="0" dirty="0">
                    <a:latin typeface="CMR10"/>
                  </a:rPr>
                  <a:t>table we</a:t>
                </a:r>
                <a:r>
                  <a:rPr lang="en-GB" sz="1800" b="0" i="0" u="none" strike="noStrike" dirty="0">
                    <a:latin typeface="CMR10"/>
                  </a:rPr>
                  <a:t> get the</a:t>
                </a:r>
                <a:r>
                  <a:rPr lang="en-GB" sz="1800" b="0" i="0" u="none" strike="noStrike" baseline="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7.779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critical value. In conclusion we</a:t>
                </a:r>
                <a:r>
                  <a:rPr lang="en-GB" sz="1800" b="0" i="0" u="none" strike="noStrike" dirty="0">
                    <a:latin typeface="CMR10"/>
                  </a:rPr>
                  <a:t> accep</a:t>
                </a:r>
                <a:r>
                  <a:rPr lang="en-GB" sz="1800" dirty="0">
                    <a:latin typeface="CMR10"/>
                  </a:rPr>
                  <a:t>t</a:t>
                </a:r>
                <a:r>
                  <a:rPr lang="en-GB" sz="1800" b="0" i="0" u="none" strike="noStrike" baseline="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on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degree.</a:t>
                </a:r>
                <a:endParaRPr lang="en-GB" sz="1600" b="1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29812"/>
                <a:ext cx="9068499" cy="4638958"/>
              </a:xfrm>
              <a:blipFill>
                <a:blip r:embed="rId2"/>
                <a:stretch>
                  <a:fillRect l="-538" t="-1314" r="-5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92D050"/>
                </a:solidFill>
                <a:cs typeface="Arial" panose="020B0604020202020204" pitchFamily="34" charset="0"/>
              </a:rPr>
              <a:t>Exercise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845732"/>
            <a:ext cx="8082915" cy="4888443"/>
          </a:xfrm>
        </p:spPr>
        <p:txBody>
          <a:bodyPr>
            <a:noAutofit/>
          </a:bodyPr>
          <a:lstStyle/>
          <a:p>
            <a:r>
              <a:rPr lang="hu-HU" dirty="0"/>
              <a:t>x = 0:4;</a:t>
            </a:r>
          </a:p>
          <a:p>
            <a:r>
              <a:rPr lang="hu-HU" dirty="0" err="1"/>
              <a:t>freq</a:t>
            </a:r>
            <a:r>
              <a:rPr lang="hu-HU" dirty="0"/>
              <a:t> = [12 32 25 21 10];</a:t>
            </a:r>
          </a:p>
          <a:p>
            <a:r>
              <a:rPr lang="hu-HU" dirty="0" err="1"/>
              <a:t>prob</a:t>
            </a:r>
            <a:r>
              <a:rPr lang="hu-HU" dirty="0"/>
              <a:t> = </a:t>
            </a:r>
            <a:r>
              <a:rPr lang="hu-HU" dirty="0" err="1"/>
              <a:t>poisspdf</a:t>
            </a:r>
            <a:r>
              <a:rPr lang="hu-HU" dirty="0"/>
              <a:t>(0:3,2)</a:t>
            </a:r>
          </a:p>
          <a:p>
            <a:r>
              <a:rPr lang="hu-HU" dirty="0" err="1"/>
              <a:t>prob</a:t>
            </a:r>
            <a:r>
              <a:rPr lang="hu-HU" dirty="0"/>
              <a:t> = [prob,1-sum(</a:t>
            </a:r>
            <a:r>
              <a:rPr lang="hu-HU" dirty="0" err="1"/>
              <a:t>prob</a:t>
            </a:r>
            <a:r>
              <a:rPr lang="hu-HU" dirty="0"/>
              <a:t>)]</a:t>
            </a:r>
          </a:p>
          <a:p>
            <a:r>
              <a:rPr lang="hu-HU" dirty="0" err="1"/>
              <a:t>expected</a:t>
            </a:r>
            <a:r>
              <a:rPr lang="hu-HU" dirty="0"/>
              <a:t> = </a:t>
            </a:r>
            <a:r>
              <a:rPr lang="hu-HU" dirty="0" err="1"/>
              <a:t>prob</a:t>
            </a:r>
            <a:r>
              <a:rPr lang="hu-HU" dirty="0"/>
              <a:t>*sum(</a:t>
            </a:r>
            <a:r>
              <a:rPr lang="hu-HU" dirty="0" err="1"/>
              <a:t>freq</a:t>
            </a:r>
            <a:r>
              <a:rPr lang="hu-HU" dirty="0"/>
              <a:t>)</a:t>
            </a:r>
          </a:p>
          <a:p>
            <a:r>
              <a:rPr lang="en-US" dirty="0"/>
              <a:t>[</a:t>
            </a:r>
            <a:r>
              <a:rPr lang="en-US" dirty="0" err="1"/>
              <a:t>h,p,stats</a:t>
            </a:r>
            <a:r>
              <a:rPr lang="en-US" dirty="0"/>
              <a:t>] = chi2gof(x,"Expected",expected,"Frequency",freq,"Alpha",0.1)</a:t>
            </a:r>
          </a:p>
          <a:p>
            <a:endParaRPr lang="hu-HU" sz="1600" dirty="0"/>
          </a:p>
          <a:p>
            <a:pPr algn="just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915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92D050"/>
                </a:solidFill>
                <a:cs typeface="Arial" panose="020B0604020202020204" pitchFamily="34" charset="0"/>
              </a:rPr>
              <a:t>Exercise 1.7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845732"/>
                <a:ext cx="9143999" cy="4725664"/>
              </a:xfrm>
            </p:spPr>
            <p:txBody>
              <a:bodyPr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has a standard normal distribution.</a:t>
                </a:r>
              </a:p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baseline="0" dirty="0">
                    <a:latin typeface="CMR1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80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denote the standard normal distribution</a:t>
                </a:r>
                <a:r>
                  <a:rPr lang="en-GB" sz="1800" b="0" i="0" u="none" strike="noStrike" dirty="0">
                    <a:latin typeface="CMR10"/>
                  </a:rPr>
                  <a:t> function.</a:t>
                </a:r>
                <a:r>
                  <a:rPr lang="en-GB" sz="1800" b="0" i="0" u="none" strike="noStrike" baseline="0" dirty="0">
                    <a:latin typeface="CMR10"/>
                  </a:rPr>
                  <a:t> From the table of the standard normal distribution: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u="none" strike="noStrike" baseline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=0.5,  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=0.6915,  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=0.8413,  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(1.5)=0.9332,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(2)=0.9772.</m:t>
                      </m:r>
                    </m:oMath>
                  </m:oMathPara>
                </a14:m>
                <a:endParaRPr lang="en-GB" sz="1800" b="0" i="0" u="none" strike="noStrike" baseline="0" dirty="0">
                  <a:latin typeface="CMMI10"/>
                </a:endParaRPr>
              </a:p>
              <a:p>
                <a:pPr algn="l"/>
                <a:r>
                  <a:rPr lang="en-GB" sz="1800" b="0" i="0" u="none" strike="noStrike" baseline="0" dirty="0">
                    <a:latin typeface="CMR10"/>
                  </a:rPr>
                  <a:t>We choose the following divider points: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−2, −1.5, −1, −0.5, 0, 0.5, 1, 1.5, 2</m:t>
                      </m:r>
                    </m:oMath>
                  </m:oMathPara>
                </a14:m>
                <a:endParaRPr lang="en-GB" sz="1800" b="0" i="0" u="none" strike="noStrike" baseline="0" dirty="0">
                  <a:latin typeface="CMR10"/>
                </a:endParaRPr>
              </a:p>
              <a:p>
                <a:pPr algn="l"/>
                <a:r>
                  <a:rPr lang="en-GB" sz="1800" b="0" i="0" u="none" strike="noStrike" baseline="0" dirty="0">
                    <a:latin typeface="CMR1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CMR7"/>
                  </a:rPr>
                  <a:t> is true, the probability of </a:t>
                </a:r>
                <a:r>
                  <a:rPr lang="en-GB" sz="1800" dirty="0">
                    <a:latin typeface="CMR7"/>
                  </a:rPr>
                  <a:t>the intervals are the following:</a:t>
                </a:r>
                <a:endParaRPr lang="en-GB" sz="1800" b="0" i="0" u="none" strike="noStrike" baseline="0" dirty="0">
                  <a:latin typeface="CMR1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(−2)=0.0228,  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(−1.5)−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(−2)=0.0440,</m:t>
                      </m:r>
                    </m:oMath>
                  </m:oMathPara>
                </a14:m>
                <a:endParaRPr lang="en-GB" sz="1800" b="0" i="0" u="none" strike="noStrike" baseline="0" dirty="0">
                  <a:latin typeface="CMMI1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(−1)−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(−1.5) = 0.0919,  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(−0.5) −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(−1) = 0.1498,</m:t>
                      </m:r>
                    </m:oMath>
                  </m:oMathPara>
                </a14:m>
                <a:endParaRPr lang="en-GB" sz="1800" b="0" i="0" u="none" strike="noStrike" baseline="0" dirty="0">
                  <a:latin typeface="CMMI1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(0)−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hu-HU" sz="1800" b="0" i="1" u="none" strike="noStrike" baseline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.5) = 0.1915,  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(0.5) −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(0) = 0.1915,</m:t>
                      </m:r>
                    </m:oMath>
                  </m:oMathPara>
                </a14:m>
                <a:endParaRPr lang="en-GB" sz="1800" b="0" i="0" u="none" strike="noStrike" baseline="0" dirty="0">
                  <a:latin typeface="CMMI1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(1)−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(0.5) = 0.1498,  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(1.5) −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(1) = 0.0919,</m:t>
                      </m:r>
                    </m:oMath>
                  </m:oMathPara>
                </a14:m>
                <a:endParaRPr lang="en-GB" sz="1800" b="0" i="0" u="none" strike="noStrike" baseline="0" dirty="0">
                  <a:latin typeface="CMMI1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(2)−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(1.5) = 0.0440,  </m:t>
                      </m:r>
                      <m:sSub>
                        <m:sSubPr>
                          <m:ctrlP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800" b="0" i="1" u="none" strike="noStrike" baseline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 = 1 −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1800" b="0" i="1" u="none" strike="noStrike" baseline="0" smtClean="0">
                          <a:latin typeface="Cambria Math" panose="02040503050406030204" pitchFamily="18" charset="0"/>
                        </a:rPr>
                        <m:t>(2) = 0.0228.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45732"/>
                <a:ext cx="9143999" cy="4725664"/>
              </a:xfrm>
              <a:blipFill>
                <a:blip r:embed="rId2"/>
                <a:stretch>
                  <a:fillRect l="-1533" t="-12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8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2136" y="0"/>
            <a:ext cx="7543800" cy="893792"/>
          </a:xfrm>
        </p:spPr>
        <p:txBody>
          <a:bodyPr/>
          <a:lstStyle/>
          <a:p>
            <a:r>
              <a:rPr lang="en-GB" dirty="0">
                <a:solidFill>
                  <a:srgbClr val="92D050"/>
                </a:solidFill>
                <a:cs typeface="Arial" panose="020B0604020202020204" pitchFamily="34" charset="0"/>
              </a:rPr>
              <a:t>Exercise 1.7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709684"/>
                <a:ext cx="9051721" cy="586171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dirty="0"/>
                  <a:t>After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GB" dirty="0"/>
                  <a:t> observations 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the frequency of a point is falling into a certain interval is the following: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 = 20,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 = 45,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 = 101,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 = 132,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 = 224,</m:t>
                      </m:r>
                    </m:oMath>
                  </m:oMathPara>
                </a14:m>
                <a:endParaRPr lang="en-GB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 = 190,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 = 156,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 = 87,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 = 41,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160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 = 4.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statistics is: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  <m:t>20−22.8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22.8</m:t>
                          </m:r>
                        </m:den>
                      </m:f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  <m:t>45−44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den>
                      </m:f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  <m:t>101−91.9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91.9</m:t>
                          </m:r>
                        </m:den>
                      </m:f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  <m:t>132−149.8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149.8</m:t>
                          </m:r>
                        </m:den>
                      </m:f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  <m:t>224−191.5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191.5</m:t>
                          </m:r>
                        </m:den>
                      </m:f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  <m:t>190−191.5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191.5</m:t>
                          </m:r>
                        </m:den>
                      </m:f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  <m:t>156 − 149.8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149.8</m:t>
                          </m:r>
                        </m:den>
                      </m:f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  <m:t>87 − 91.9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91.9</m:t>
                          </m:r>
                        </m:den>
                      </m:f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  <m:t>41 − 44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den>
                      </m:f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  <m:t>4 − 22.8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22.8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=0.344+0.023+0.901+2.115+5.516+0.012+0.257+0.261+0.205+15.502=25.136</m:t>
                      </m:r>
                    </m:oMath>
                  </m:oMathPara>
                </a14:m>
                <a:endParaRPr lang="en-GB" sz="2400" dirty="0"/>
              </a:p>
              <a:p>
                <a:pPr algn="just"/>
                <a:r>
                  <a:rPr lang="en-GB" b="0" dirty="0"/>
                  <a:t>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on every degree, since based on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table at the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GB" dirty="0"/>
                  <a:t> degree the critical value is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16.92</m:t>
                    </m:r>
                  </m:oMath>
                </a14:m>
                <a:r>
                  <a:rPr lang="en-GB" dirty="0"/>
                  <a:t>, at the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GB" dirty="0"/>
                  <a:t> degree the critical value is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21.67</m:t>
                    </m:r>
                  </m:oMath>
                </a14:m>
                <a:r>
                  <a:rPr lang="en-GB" dirty="0"/>
                  <a:t>, at the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0.995</m:t>
                    </m:r>
                  </m:oMath>
                </a14:m>
                <a:r>
                  <a:rPr lang="en-GB" dirty="0"/>
                  <a:t> degree the critical value is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23.59</m:t>
                    </m:r>
                  </m:oMath>
                </a14:m>
                <a:r>
                  <a:rPr lang="en-GB" dirty="0"/>
                  <a:t>. Our statistics value is greater than all of the above.</a:t>
                </a:r>
                <a:endParaRPr lang="en-GB" sz="1600" b="1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09684"/>
                <a:ext cx="9051721" cy="5861712"/>
              </a:xfrm>
              <a:blipFill>
                <a:blip r:embed="rId2"/>
                <a:stretch>
                  <a:fillRect l="-673" t="-1040" r="-6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84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92D050"/>
                </a:solidFill>
                <a:cs typeface="Arial" panose="020B0604020202020204" pitchFamily="34" charset="0"/>
              </a:rPr>
              <a:t>Exercise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3375" y="1845732"/>
            <a:ext cx="8856344" cy="4355043"/>
          </a:xfrm>
        </p:spPr>
        <p:txBody>
          <a:bodyPr>
            <a:noAutofit/>
          </a:bodyPr>
          <a:lstStyle/>
          <a:p>
            <a:r>
              <a:rPr lang="hu-HU" sz="1800" dirty="0" err="1"/>
              <a:t>freq</a:t>
            </a:r>
            <a:r>
              <a:rPr lang="hu-HU" sz="1800" dirty="0"/>
              <a:t> = [20 45 101 132 224 190 156 87 41 4];</a:t>
            </a:r>
          </a:p>
          <a:p>
            <a:r>
              <a:rPr lang="en-US" sz="1800" dirty="0"/>
              <a:t>edges = [-2 -1.5 -1 -0.5 0 0.5 1.5 2];</a:t>
            </a:r>
          </a:p>
          <a:p>
            <a:r>
              <a:rPr lang="hu-HU" sz="1800" dirty="0" err="1"/>
              <a:t>expected</a:t>
            </a:r>
            <a:r>
              <a:rPr lang="hu-HU" sz="1800" dirty="0"/>
              <a:t> = [</a:t>
            </a:r>
            <a:r>
              <a:rPr lang="hu-HU" sz="1800" dirty="0" err="1"/>
              <a:t>normcdf</a:t>
            </a:r>
            <a:r>
              <a:rPr lang="hu-HU" sz="1800" dirty="0"/>
              <a:t>(-2),</a:t>
            </a:r>
            <a:r>
              <a:rPr lang="hu-HU" sz="1800" dirty="0" err="1"/>
              <a:t>normcdf</a:t>
            </a:r>
            <a:r>
              <a:rPr lang="hu-HU" sz="1800" dirty="0"/>
              <a:t>(-1.5:0.5:2)-</a:t>
            </a:r>
            <a:r>
              <a:rPr lang="hu-HU" sz="1800" dirty="0" err="1"/>
              <a:t>normcdf</a:t>
            </a:r>
            <a:r>
              <a:rPr lang="hu-HU" sz="1800" dirty="0"/>
              <a:t>(-2:0.5:1.5),1-normcdf(2)]*sum(</a:t>
            </a:r>
            <a:r>
              <a:rPr lang="hu-HU" sz="1800" dirty="0" err="1"/>
              <a:t>freq</a:t>
            </a:r>
            <a:r>
              <a:rPr lang="hu-HU" sz="1800" dirty="0"/>
              <a:t>)</a:t>
            </a:r>
          </a:p>
          <a:p>
            <a:r>
              <a:rPr lang="en-US" sz="1800" dirty="0"/>
              <a:t>[</a:t>
            </a:r>
            <a:r>
              <a:rPr lang="en-US" sz="1800" dirty="0" err="1"/>
              <a:t>h,p,stats</a:t>
            </a:r>
            <a:r>
              <a:rPr lang="en-US" sz="1800" dirty="0"/>
              <a:t>] = chi2gof(-2.25:0.5:2.25,"Expected",expected,"Frequency",freq)</a:t>
            </a:r>
          </a:p>
        </p:txBody>
      </p:sp>
    </p:spTree>
    <p:extLst>
      <p:ext uri="{BB962C8B-B14F-4D97-AF65-F5344CB8AC3E}">
        <p14:creationId xmlns:p14="http://schemas.microsoft.com/office/powerpoint/2010/main" val="71209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92D050"/>
                </a:solidFill>
                <a:cs typeface="Arial" panose="020B0604020202020204" pitchFamily="34" charset="0"/>
              </a:rPr>
              <a:t>Exercise 1.8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723" y="1845732"/>
            <a:ext cx="9072274" cy="889079"/>
          </a:xfrm>
        </p:spPr>
        <p:txBody>
          <a:bodyPr>
            <a:noAutofit/>
          </a:bodyPr>
          <a:lstStyle/>
          <a:p>
            <a:pPr algn="l"/>
            <a:r>
              <a:rPr lang="hu-HU" sz="1800" dirty="0" err="1">
                <a:latin typeface="CMR10"/>
              </a:rPr>
              <a:t>Are</a:t>
            </a:r>
            <a:r>
              <a:rPr lang="en-GB" sz="1800" b="0" i="0" u="none" strike="noStrike" baseline="0" dirty="0">
                <a:latin typeface="CMR10"/>
              </a:rPr>
              <a:t> the hair and eyes colour </a:t>
            </a:r>
            <a:r>
              <a:rPr lang="en-GB" sz="1800" dirty="0">
                <a:latin typeface="CMR10"/>
              </a:rPr>
              <a:t>independent</a:t>
            </a:r>
            <a:r>
              <a:rPr lang="en-GB" sz="1800" b="0" i="0" u="none" strike="noStrike" baseline="0" dirty="0">
                <a:latin typeface="CMR10"/>
              </a:rPr>
              <a:t>? After observing 200 people we got the following table:</a:t>
            </a:r>
            <a:endParaRPr lang="en-GB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A49D895B-29C0-4E06-BCBD-274BAEE2F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371191"/>
                  </p:ext>
                </p:extLst>
              </p:nvPr>
            </p:nvGraphicFramePr>
            <p:xfrm>
              <a:off x="232012" y="2435976"/>
              <a:ext cx="8422710" cy="168721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684542">
                      <a:extLst>
                        <a:ext uri="{9D8B030D-6E8A-4147-A177-3AD203B41FA5}">
                          <a16:colId xmlns:a16="http://schemas.microsoft.com/office/drawing/2014/main" val="2742128347"/>
                        </a:ext>
                      </a:extLst>
                    </a:gridCol>
                    <a:gridCol w="1684542">
                      <a:extLst>
                        <a:ext uri="{9D8B030D-6E8A-4147-A177-3AD203B41FA5}">
                          <a16:colId xmlns:a16="http://schemas.microsoft.com/office/drawing/2014/main" val="1658065274"/>
                        </a:ext>
                      </a:extLst>
                    </a:gridCol>
                    <a:gridCol w="1684542">
                      <a:extLst>
                        <a:ext uri="{9D8B030D-6E8A-4147-A177-3AD203B41FA5}">
                          <a16:colId xmlns:a16="http://schemas.microsoft.com/office/drawing/2014/main" val="2928301680"/>
                        </a:ext>
                      </a:extLst>
                    </a:gridCol>
                    <a:gridCol w="1684542">
                      <a:extLst>
                        <a:ext uri="{9D8B030D-6E8A-4147-A177-3AD203B41FA5}">
                          <a16:colId xmlns:a16="http://schemas.microsoft.com/office/drawing/2014/main" val="314798265"/>
                        </a:ext>
                      </a:extLst>
                    </a:gridCol>
                    <a:gridCol w="1684542">
                      <a:extLst>
                        <a:ext uri="{9D8B030D-6E8A-4147-A177-3AD203B41FA5}">
                          <a16:colId xmlns:a16="http://schemas.microsoft.com/office/drawing/2014/main" val="1187548233"/>
                        </a:ext>
                      </a:extLst>
                    </a:gridCol>
                  </a:tblGrid>
                  <a:tr h="421804">
                    <a:tc>
                      <a:txBody>
                        <a:bodyPr/>
                        <a:lstStyle/>
                        <a:p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noProof="0" dirty="0">
                              <a:solidFill>
                                <a:schemeClr val="tx1"/>
                              </a:solidFill>
                            </a:rPr>
                            <a:t>Blond hair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noProof="0" dirty="0">
                              <a:solidFill>
                                <a:schemeClr val="tx1"/>
                              </a:solidFill>
                            </a:rPr>
                            <a:t>Brown hair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noProof="0" dirty="0">
                              <a:solidFill>
                                <a:schemeClr val="tx1"/>
                              </a:solidFill>
                            </a:rPr>
                            <a:t>Black hair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823087"/>
                      </a:ext>
                    </a:extLst>
                  </a:tr>
                  <a:tr h="421804">
                    <a:tc>
                      <a:txBody>
                        <a:bodyPr/>
                        <a:lstStyle/>
                        <a:p>
                          <a:r>
                            <a:rPr lang="en-GB" sz="2000" b="0" noProof="0" dirty="0">
                              <a:solidFill>
                                <a:schemeClr val="tx1"/>
                              </a:solidFill>
                            </a:rPr>
                            <a:t>Blue eyes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932464"/>
                      </a:ext>
                    </a:extLst>
                  </a:tr>
                  <a:tr h="421804">
                    <a:tc>
                      <a:txBody>
                        <a:bodyPr/>
                        <a:lstStyle/>
                        <a:p>
                          <a:r>
                            <a:rPr lang="en-GB" sz="2000" b="0" noProof="0" dirty="0">
                              <a:solidFill>
                                <a:schemeClr val="tx1"/>
                              </a:solidFill>
                            </a:rPr>
                            <a:t>Brown eyes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89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127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1140583"/>
                      </a:ext>
                    </a:extLst>
                  </a:tr>
                  <a:tr h="4218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59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117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noProof="0" smtClean="0">
                                    <a:solidFill>
                                      <a:schemeClr val="tx1"/>
                                    </a:solidFill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2865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A49D895B-29C0-4E06-BCBD-274BAEE2F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371191"/>
                  </p:ext>
                </p:extLst>
              </p:nvPr>
            </p:nvGraphicFramePr>
            <p:xfrm>
              <a:off x="232012" y="2435976"/>
              <a:ext cx="8422710" cy="1687216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684542">
                      <a:extLst>
                        <a:ext uri="{9D8B030D-6E8A-4147-A177-3AD203B41FA5}">
                          <a16:colId xmlns:a16="http://schemas.microsoft.com/office/drawing/2014/main" val="2742128347"/>
                        </a:ext>
                      </a:extLst>
                    </a:gridCol>
                    <a:gridCol w="1684542">
                      <a:extLst>
                        <a:ext uri="{9D8B030D-6E8A-4147-A177-3AD203B41FA5}">
                          <a16:colId xmlns:a16="http://schemas.microsoft.com/office/drawing/2014/main" val="1658065274"/>
                        </a:ext>
                      </a:extLst>
                    </a:gridCol>
                    <a:gridCol w="1684542">
                      <a:extLst>
                        <a:ext uri="{9D8B030D-6E8A-4147-A177-3AD203B41FA5}">
                          <a16:colId xmlns:a16="http://schemas.microsoft.com/office/drawing/2014/main" val="2928301680"/>
                        </a:ext>
                      </a:extLst>
                    </a:gridCol>
                    <a:gridCol w="1684542">
                      <a:extLst>
                        <a:ext uri="{9D8B030D-6E8A-4147-A177-3AD203B41FA5}">
                          <a16:colId xmlns:a16="http://schemas.microsoft.com/office/drawing/2014/main" val="314798265"/>
                        </a:ext>
                      </a:extLst>
                    </a:gridCol>
                    <a:gridCol w="1684542">
                      <a:extLst>
                        <a:ext uri="{9D8B030D-6E8A-4147-A177-3AD203B41FA5}">
                          <a16:colId xmlns:a16="http://schemas.microsoft.com/office/drawing/2014/main" val="1187548233"/>
                        </a:ext>
                      </a:extLst>
                    </a:gridCol>
                  </a:tblGrid>
                  <a:tr h="421804">
                    <a:tc>
                      <a:txBody>
                        <a:bodyPr/>
                        <a:lstStyle/>
                        <a:p>
                          <a:endParaRPr lang="en-GB" sz="2000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noProof="0" dirty="0">
                              <a:solidFill>
                                <a:schemeClr val="tx1"/>
                              </a:solidFill>
                            </a:rPr>
                            <a:t>Blond hair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noProof="0" dirty="0">
                              <a:solidFill>
                                <a:schemeClr val="tx1"/>
                              </a:solidFill>
                            </a:rPr>
                            <a:t>Brown hair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noProof="0" dirty="0">
                              <a:solidFill>
                                <a:schemeClr val="tx1"/>
                              </a:solidFill>
                            </a:rPr>
                            <a:t>Black hair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7143" r="-725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823087"/>
                      </a:ext>
                    </a:extLst>
                  </a:tr>
                  <a:tr h="421804">
                    <a:tc>
                      <a:txBody>
                        <a:bodyPr/>
                        <a:lstStyle/>
                        <a:p>
                          <a:r>
                            <a:rPr lang="en-GB" sz="2000" b="0" noProof="0" dirty="0">
                              <a:solidFill>
                                <a:schemeClr val="tx1"/>
                              </a:solidFill>
                            </a:rPr>
                            <a:t>Blue eyes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696" r="-300000" b="-2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200725" t="-108696" r="-201087" b="-2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299639" t="-108696" r="-100361" b="-2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108696" r="-725" b="-2115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932464"/>
                      </a:ext>
                    </a:extLst>
                  </a:tr>
                  <a:tr h="421804">
                    <a:tc>
                      <a:txBody>
                        <a:bodyPr/>
                        <a:lstStyle/>
                        <a:p>
                          <a:r>
                            <a:rPr lang="en-GB" sz="2000" b="0" noProof="0" dirty="0">
                              <a:solidFill>
                                <a:schemeClr val="tx1"/>
                              </a:solidFill>
                            </a:rPr>
                            <a:t>Brown eyes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5714" r="-300000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200725" t="-205714" r="-201087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299639" t="-205714" r="-100361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205714" r="-725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1140583"/>
                      </a:ext>
                    </a:extLst>
                  </a:tr>
                  <a:tr h="421804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62" t="-310145" r="-401449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10145" r="-300000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200725" t="-310145" r="-201087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299639" t="-310145" r="-100361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310145" r="-725" b="-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286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A7A4DA5D-6088-4F3E-95A4-3EF02CECCD11}"/>
                  </a:ext>
                </a:extLst>
              </p:cNvPr>
              <p:cNvSpPr txBox="1"/>
              <p:nvPr/>
            </p:nvSpPr>
            <p:spPr>
              <a:xfrm>
                <a:off x="-10697" y="4250722"/>
                <a:ext cx="9211112" cy="832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600" b="0" i="1" u="none" strike="noStrike" baseline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42−21.54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21.54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28−42.71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42.71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3−8.76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8.76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17−37.47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37.47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89−74.30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74.30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21−15.24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15.24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sz="1600" b="0" i="0" u="none" strike="noStrike" baseline="0" dirty="0">
                  <a:latin typeface="CMR1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= 19.43 + 14.71 + 3.79 + 11.18 + 2.91 + 2.18 = 49.11.</m:t>
                      </m:r>
                    </m:oMath>
                  </m:oMathPara>
                </a14:m>
                <a:endParaRPr lang="hu-HU" sz="1600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A7A4DA5D-6088-4F3E-95A4-3EF02CEC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97" y="4250722"/>
                <a:ext cx="9211112" cy="832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E83F6748-05FE-4623-AE5E-7EC4812EB76B}"/>
                  </a:ext>
                </a:extLst>
              </p:cNvPr>
              <p:cNvSpPr txBox="1"/>
              <p:nvPr/>
            </p:nvSpPr>
            <p:spPr>
              <a:xfrm>
                <a:off x="0" y="5203068"/>
                <a:ext cx="9144000" cy="65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1800" b="0" i="0" u="none" strike="noStrike" baseline="0" dirty="0">
                    <a:latin typeface="CMR10"/>
                  </a:rPr>
                  <a:t>The degree of freedom is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(2−1)(3−1)=2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. Since in the table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even the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degree’s critical value is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smtClean="0">
                        <a:latin typeface="Cambria Math" panose="02040503050406030204" pitchFamily="18" charset="0"/>
                      </a:rPr>
                      <m:t>13.82</m:t>
                    </m:r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,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CMR10"/>
                  </a:rPr>
                  <a:t> at all possible degrees.</a:t>
                </a:r>
                <a:endParaRPr lang="en-GB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E83F6748-05FE-4623-AE5E-7EC4812E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03068"/>
                <a:ext cx="9144000" cy="650050"/>
              </a:xfrm>
              <a:prstGeom prst="rect">
                <a:avLst/>
              </a:prstGeom>
              <a:blipFill>
                <a:blip r:embed="rId4"/>
                <a:stretch>
                  <a:fillRect l="-533" t="-4717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341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A0E00656-D178-4FDC-A298-FD029D350060}" vid="{1D7F7FBC-A692-4245-91FC-43BE4C21ECA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12769</TotalTime>
  <Words>1241</Words>
  <Application>Microsoft Office PowerPoint</Application>
  <PresentationFormat>Diavetítés a képernyőre (4:3 oldalarány)</PresentationFormat>
  <Paragraphs>99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20" baseType="lpstr">
      <vt:lpstr>Calibri</vt:lpstr>
      <vt:lpstr>Cambria</vt:lpstr>
      <vt:lpstr>Cambria Math</vt:lpstr>
      <vt:lpstr>CMMI10</vt:lpstr>
      <vt:lpstr>CMMI7</vt:lpstr>
      <vt:lpstr>CMR10</vt:lpstr>
      <vt:lpstr>CMR7</vt:lpstr>
      <vt:lpstr>Wingdings</vt:lpstr>
      <vt:lpstr>matek diaminta</vt:lpstr>
      <vt:lpstr>Applied Statistics, Probability theory and mathematical statistics</vt:lpstr>
      <vt:lpstr>Exercise 1.2</vt:lpstr>
      <vt:lpstr>Exercise 1.2</vt:lpstr>
      <vt:lpstr>Exercise 1.5</vt:lpstr>
      <vt:lpstr>Exercise</vt:lpstr>
      <vt:lpstr>Exercise 1.7</vt:lpstr>
      <vt:lpstr>Exercise 1.7</vt:lpstr>
      <vt:lpstr>Exercise</vt:lpstr>
      <vt:lpstr>Exercise 1.8</vt:lpstr>
      <vt:lpstr>Exercise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</cp:lastModifiedBy>
  <cp:revision>160</cp:revision>
  <dcterms:created xsi:type="dcterms:W3CDTF">2020-09-02T07:49:18Z</dcterms:created>
  <dcterms:modified xsi:type="dcterms:W3CDTF">2022-11-27T21:22:34Z</dcterms:modified>
</cp:coreProperties>
</file>