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22"/>
  </p:notesMasterIdLst>
  <p:sldIdLst>
    <p:sldId id="341" r:id="rId2"/>
    <p:sldId id="312" r:id="rId3"/>
    <p:sldId id="313" r:id="rId4"/>
    <p:sldId id="314" r:id="rId5"/>
    <p:sldId id="315" r:id="rId6"/>
    <p:sldId id="326" r:id="rId7"/>
    <p:sldId id="327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8" r:id="rId17"/>
    <p:sldId id="340" r:id="rId18"/>
    <p:sldId id="338" r:id="rId19"/>
    <p:sldId id="339" r:id="rId20"/>
    <p:sldId id="330" r:id="rId2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38607-E874-49EC-8B6F-8413CF201740}" v="3" dt="2022-09-12T08:02:28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csora Sándor" userId="1de73074-9d2e-4efc-8b81-d810ab26d955" providerId="ADAL" clId="{ABB38607-E874-49EC-8B6F-8413CF201740}"/>
    <pc:docChg chg="undo custSel modSld">
      <pc:chgData name="Pecsora Sándor" userId="1de73074-9d2e-4efc-8b81-d810ab26d955" providerId="ADAL" clId="{ABB38607-E874-49EC-8B6F-8413CF201740}" dt="2022-09-12T08:05:44.587" v="58"/>
      <pc:docMkLst>
        <pc:docMk/>
      </pc:docMkLst>
      <pc:sldChg chg="addSp delSp modSp mod modAnim">
        <pc:chgData name="Pecsora Sándor" userId="1de73074-9d2e-4efc-8b81-d810ab26d955" providerId="ADAL" clId="{ABB38607-E874-49EC-8B6F-8413CF201740}" dt="2022-09-12T08:04:55.049" v="55" actId="207"/>
        <pc:sldMkLst>
          <pc:docMk/>
          <pc:sldMk cId="2143213864" sldId="315"/>
        </pc:sldMkLst>
        <pc:spChg chg="mod">
          <ac:chgData name="Pecsora Sándor" userId="1de73074-9d2e-4efc-8b81-d810ab26d955" providerId="ADAL" clId="{ABB38607-E874-49EC-8B6F-8413CF201740}" dt="2022-09-12T08:04:55.049" v="55" actId="207"/>
          <ac:spMkLst>
            <pc:docMk/>
            <pc:sldMk cId="2143213864" sldId="315"/>
            <ac:spMk id="2" creationId="{00000000-0000-0000-0000-000000000000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7" creationId="{7014F73F-2A17-0CC4-EEB3-B4515E0F8BA4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8" creationId="{E84FBD87-895A-FDE3-380C-4D8B4D32A031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9" creationId="{3EB8F692-88CC-7F93-41EE-2B37F945B42A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10" creationId="{AA5F4EA5-1D9D-42FB-9586-B8843DC33245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11" creationId="{502338A3-2BBC-19A5-3872-165D2C6717D8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12" creationId="{65B571A7-742F-FEB4-11E5-A3C4CF59CD97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13" creationId="{16F43C50-6856-548F-9238-9A285BC774E3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14" creationId="{BEE0B0D7-612C-C068-5FF6-5E7B2B39690D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17" creationId="{0C02111D-DD0A-B6F8-0EF0-BEB8F645DAE8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18" creationId="{C2A66BA5-8F1E-A10F-D464-18B438FA7A2B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19" creationId="{4740170D-D6DC-3118-1D28-A95BF9FA2857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20" creationId="{82CF26DA-0505-11CB-765A-90144C7E14FA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21" creationId="{520D3C15-86FD-9284-9C68-37EEBF0D94AE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22" creationId="{A00C256C-A492-91B2-F66E-F9D8D0459E7F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23" creationId="{9374E68D-BFFA-E4D7-F336-B3D14582205F}"/>
          </ac:spMkLst>
        </pc:spChg>
        <pc:spChg chg="add del mod">
          <ac:chgData name="Pecsora Sándor" userId="1de73074-9d2e-4efc-8b81-d810ab26d955" providerId="ADAL" clId="{ABB38607-E874-49EC-8B6F-8413CF201740}" dt="2022-09-12T08:02:25.362" v="14"/>
          <ac:spMkLst>
            <pc:docMk/>
            <pc:sldMk cId="2143213864" sldId="315"/>
            <ac:spMk id="24" creationId="{BE85E641-E9D9-2C45-3398-CF429C308262}"/>
          </ac:spMkLst>
        </pc:spChg>
        <pc:spChg chg="add mod">
          <ac:chgData name="Pecsora Sándor" userId="1de73074-9d2e-4efc-8b81-d810ab26d955" providerId="ADAL" clId="{ABB38607-E874-49EC-8B6F-8413CF201740}" dt="2022-09-12T08:04:04.184" v="46" actId="1076"/>
          <ac:spMkLst>
            <pc:docMk/>
            <pc:sldMk cId="2143213864" sldId="315"/>
            <ac:spMk id="27" creationId="{257788A1-39D3-B032-B715-F7EDB7E53732}"/>
          </ac:spMkLst>
        </pc:spChg>
        <pc:spChg chg="add mod">
          <ac:chgData name="Pecsora Sándor" userId="1de73074-9d2e-4efc-8b81-d810ab26d955" providerId="ADAL" clId="{ABB38607-E874-49EC-8B6F-8413CF201740}" dt="2022-09-12T08:04:10.973" v="47" actId="1076"/>
          <ac:spMkLst>
            <pc:docMk/>
            <pc:sldMk cId="2143213864" sldId="315"/>
            <ac:spMk id="28" creationId="{7D974DEB-5359-F736-075D-70A8DAFDE3EB}"/>
          </ac:spMkLst>
        </pc:spChg>
        <pc:spChg chg="add mod">
          <ac:chgData name="Pecsora Sándor" userId="1de73074-9d2e-4efc-8b81-d810ab26d955" providerId="ADAL" clId="{ABB38607-E874-49EC-8B6F-8413CF201740}" dt="2022-09-12T08:03:05.199" v="29" actId="1036"/>
          <ac:spMkLst>
            <pc:docMk/>
            <pc:sldMk cId="2143213864" sldId="315"/>
            <ac:spMk id="29" creationId="{FE140777-3AB7-BDFF-DC01-DE83E50DDB03}"/>
          </ac:spMkLst>
        </pc:spChg>
        <pc:spChg chg="add mod">
          <ac:chgData name="Pecsora Sándor" userId="1de73074-9d2e-4efc-8b81-d810ab26d955" providerId="ADAL" clId="{ABB38607-E874-49EC-8B6F-8413CF201740}" dt="2022-09-12T08:03:26.180" v="44" actId="1036"/>
          <ac:spMkLst>
            <pc:docMk/>
            <pc:sldMk cId="2143213864" sldId="315"/>
            <ac:spMk id="30" creationId="{E2C37B10-B530-F511-6100-EA76467E6258}"/>
          </ac:spMkLst>
        </pc:spChg>
        <pc:spChg chg="add mod">
          <ac:chgData name="Pecsora Sándor" userId="1de73074-9d2e-4efc-8b81-d810ab26d955" providerId="ADAL" clId="{ABB38607-E874-49EC-8B6F-8413CF201740}" dt="2022-09-12T08:03:05.199" v="29" actId="1036"/>
          <ac:spMkLst>
            <pc:docMk/>
            <pc:sldMk cId="2143213864" sldId="315"/>
            <ac:spMk id="31" creationId="{9039F472-98DC-D8D4-F16E-3BFB7E8B0CB7}"/>
          </ac:spMkLst>
        </pc:spChg>
        <pc:spChg chg="add mod">
          <ac:chgData name="Pecsora Sándor" userId="1de73074-9d2e-4efc-8b81-d810ab26d955" providerId="ADAL" clId="{ABB38607-E874-49EC-8B6F-8413CF201740}" dt="2022-09-12T08:04:35.962" v="52" actId="1076"/>
          <ac:spMkLst>
            <pc:docMk/>
            <pc:sldMk cId="2143213864" sldId="315"/>
            <ac:spMk id="32" creationId="{9A5A426C-29E0-FA89-C6FC-19F0DA4A4347}"/>
          </ac:spMkLst>
        </pc:spChg>
        <pc:spChg chg="add mod">
          <ac:chgData name="Pecsora Sándor" userId="1de73074-9d2e-4efc-8b81-d810ab26d955" providerId="ADAL" clId="{ABB38607-E874-49EC-8B6F-8413CF201740}" dt="2022-09-12T08:03:05.199" v="29" actId="1036"/>
          <ac:spMkLst>
            <pc:docMk/>
            <pc:sldMk cId="2143213864" sldId="315"/>
            <ac:spMk id="33" creationId="{72993805-8048-75F2-E589-F58217C30A62}"/>
          </ac:spMkLst>
        </pc:spChg>
        <pc:spChg chg="add mod">
          <ac:chgData name="Pecsora Sándor" userId="1de73074-9d2e-4efc-8b81-d810ab26d955" providerId="ADAL" clId="{ABB38607-E874-49EC-8B6F-8413CF201740}" dt="2022-09-12T08:04:15.127" v="48" actId="1076"/>
          <ac:spMkLst>
            <pc:docMk/>
            <pc:sldMk cId="2143213864" sldId="315"/>
            <ac:spMk id="34" creationId="{BBF1F4F2-3B6B-5B01-6F8A-560598781D0F}"/>
          </ac:spMkLst>
        </pc:spChg>
        <pc:spChg chg="add mod">
          <ac:chgData name="Pecsora Sándor" userId="1de73074-9d2e-4efc-8b81-d810ab26d955" providerId="ADAL" clId="{ABB38607-E874-49EC-8B6F-8413CF201740}" dt="2022-09-12T08:04:21.057" v="49" actId="1076"/>
          <ac:spMkLst>
            <pc:docMk/>
            <pc:sldMk cId="2143213864" sldId="315"/>
            <ac:spMk id="37" creationId="{7E1BA0BF-A166-E311-AFC9-3D67CE085C82}"/>
          </ac:spMkLst>
        </pc:spChg>
        <pc:spChg chg="add mod">
          <ac:chgData name="Pecsora Sándor" userId="1de73074-9d2e-4efc-8b81-d810ab26d955" providerId="ADAL" clId="{ABB38607-E874-49EC-8B6F-8413CF201740}" dt="2022-09-12T08:04:21.057" v="49" actId="1076"/>
          <ac:spMkLst>
            <pc:docMk/>
            <pc:sldMk cId="2143213864" sldId="315"/>
            <ac:spMk id="38" creationId="{A563CDC3-AEB5-1137-5176-DDFF3E1E037A}"/>
          </ac:spMkLst>
        </pc:spChg>
        <pc:spChg chg="add mod">
          <ac:chgData name="Pecsora Sándor" userId="1de73074-9d2e-4efc-8b81-d810ab26d955" providerId="ADAL" clId="{ABB38607-E874-49EC-8B6F-8413CF201740}" dt="2022-09-12T08:03:05.199" v="29" actId="1036"/>
          <ac:spMkLst>
            <pc:docMk/>
            <pc:sldMk cId="2143213864" sldId="315"/>
            <ac:spMk id="39" creationId="{D0BEDFD5-7CA7-542B-E284-E30146557645}"/>
          </ac:spMkLst>
        </pc:spChg>
        <pc:spChg chg="add mod">
          <ac:chgData name="Pecsora Sándor" userId="1de73074-9d2e-4efc-8b81-d810ab26d955" providerId="ADAL" clId="{ABB38607-E874-49EC-8B6F-8413CF201740}" dt="2022-09-12T08:04:27.494" v="50" actId="1076"/>
          <ac:spMkLst>
            <pc:docMk/>
            <pc:sldMk cId="2143213864" sldId="315"/>
            <ac:spMk id="40" creationId="{C9B11B3B-222D-843D-DE00-6148023C718A}"/>
          </ac:spMkLst>
        </pc:spChg>
        <pc:spChg chg="add mod">
          <ac:chgData name="Pecsora Sándor" userId="1de73074-9d2e-4efc-8b81-d810ab26d955" providerId="ADAL" clId="{ABB38607-E874-49EC-8B6F-8413CF201740}" dt="2022-09-12T08:03:05.199" v="29" actId="1036"/>
          <ac:spMkLst>
            <pc:docMk/>
            <pc:sldMk cId="2143213864" sldId="315"/>
            <ac:spMk id="41" creationId="{BA33E5AF-734D-F7F4-B2C0-F72DB566D2D8}"/>
          </ac:spMkLst>
        </pc:spChg>
        <pc:spChg chg="add mod">
          <ac:chgData name="Pecsora Sándor" userId="1de73074-9d2e-4efc-8b81-d810ab26d955" providerId="ADAL" clId="{ABB38607-E874-49EC-8B6F-8413CF201740}" dt="2022-09-12T08:04:32.819" v="51" actId="1076"/>
          <ac:spMkLst>
            <pc:docMk/>
            <pc:sldMk cId="2143213864" sldId="315"/>
            <ac:spMk id="42" creationId="{418E783C-6D65-4F3C-FB6E-E6CF08FB9FAB}"/>
          </ac:spMkLst>
        </pc:spChg>
        <pc:spChg chg="add mod">
          <ac:chgData name="Pecsora Sándor" userId="1de73074-9d2e-4efc-8b81-d810ab26d955" providerId="ADAL" clId="{ABB38607-E874-49EC-8B6F-8413CF201740}" dt="2022-09-12T08:04:39.691" v="53" actId="1076"/>
          <ac:spMkLst>
            <pc:docMk/>
            <pc:sldMk cId="2143213864" sldId="315"/>
            <ac:spMk id="43" creationId="{5D2BE61A-CC21-329D-77A7-E59222D593BC}"/>
          </ac:spMkLst>
        </pc:spChg>
        <pc:spChg chg="add mod">
          <ac:chgData name="Pecsora Sándor" userId="1de73074-9d2e-4efc-8b81-d810ab26d955" providerId="ADAL" clId="{ABB38607-E874-49EC-8B6F-8413CF201740}" dt="2022-09-12T08:04:42.773" v="54" actId="1076"/>
          <ac:spMkLst>
            <pc:docMk/>
            <pc:sldMk cId="2143213864" sldId="315"/>
            <ac:spMk id="44" creationId="{7049967E-7DFF-DD33-2C38-094BA920113F}"/>
          </ac:spMkLst>
        </pc:spChg>
        <pc:graphicFrameChg chg="add del mod">
          <ac:chgData name="Pecsora Sándor" userId="1de73074-9d2e-4efc-8b81-d810ab26d955" providerId="ADAL" clId="{ABB38607-E874-49EC-8B6F-8413CF201740}" dt="2022-09-12T08:02:25.362" v="14"/>
          <ac:graphicFrameMkLst>
            <pc:docMk/>
            <pc:sldMk cId="2143213864" sldId="315"/>
            <ac:graphicFrameMk id="6" creationId="{18776315-8DE1-55AD-1999-5DA879DDDC36}"/>
          </ac:graphicFrameMkLst>
        </pc:graphicFrameChg>
        <pc:graphicFrameChg chg="add del mod">
          <ac:chgData name="Pecsora Sándor" userId="1de73074-9d2e-4efc-8b81-d810ab26d955" providerId="ADAL" clId="{ABB38607-E874-49EC-8B6F-8413CF201740}" dt="2022-09-12T08:02:25.362" v="14"/>
          <ac:graphicFrameMkLst>
            <pc:docMk/>
            <pc:sldMk cId="2143213864" sldId="315"/>
            <ac:graphicFrameMk id="16" creationId="{FAF5B883-11E7-F73B-273C-D523B9E5E736}"/>
          </ac:graphicFrameMkLst>
        </pc:graphicFrameChg>
        <pc:graphicFrameChg chg="add mod modGraphic">
          <ac:chgData name="Pecsora Sándor" userId="1de73074-9d2e-4efc-8b81-d810ab26d955" providerId="ADAL" clId="{ABB38607-E874-49EC-8B6F-8413CF201740}" dt="2022-09-12T08:03:42.687" v="45" actId="14100"/>
          <ac:graphicFrameMkLst>
            <pc:docMk/>
            <pc:sldMk cId="2143213864" sldId="315"/>
            <ac:graphicFrameMk id="26" creationId="{E7D25486-FB8B-C223-61FC-36E9A239805D}"/>
          </ac:graphicFrameMkLst>
        </pc:graphicFrameChg>
        <pc:graphicFrameChg chg="add mod modGraphic">
          <ac:chgData name="Pecsora Sándor" userId="1de73074-9d2e-4efc-8b81-d810ab26d955" providerId="ADAL" clId="{ABB38607-E874-49EC-8B6F-8413CF201740}" dt="2022-09-12T08:02:45.501" v="18" actId="14100"/>
          <ac:graphicFrameMkLst>
            <pc:docMk/>
            <pc:sldMk cId="2143213864" sldId="315"/>
            <ac:graphicFrameMk id="36" creationId="{475505ED-AE17-5AEB-4CF4-1F03D9E919EB}"/>
          </ac:graphicFrameMkLst>
        </pc:graphicFrameChg>
        <pc:picChg chg="add del mod">
          <ac:chgData name="Pecsora Sándor" userId="1de73074-9d2e-4efc-8b81-d810ab26d955" providerId="ADAL" clId="{ABB38607-E874-49EC-8B6F-8413CF201740}" dt="2022-09-12T08:02:25.362" v="14"/>
          <ac:picMkLst>
            <pc:docMk/>
            <pc:sldMk cId="2143213864" sldId="315"/>
            <ac:picMk id="15" creationId="{282DDC58-2A68-3C73-14A1-C396325350EA}"/>
          </ac:picMkLst>
        </pc:picChg>
        <pc:picChg chg="add del mod">
          <ac:chgData name="Pecsora Sándor" userId="1de73074-9d2e-4efc-8b81-d810ab26d955" providerId="ADAL" clId="{ABB38607-E874-49EC-8B6F-8413CF201740}" dt="2022-09-12T08:02:25.362" v="14"/>
          <ac:picMkLst>
            <pc:docMk/>
            <pc:sldMk cId="2143213864" sldId="315"/>
            <ac:picMk id="25" creationId="{C9CF1CBC-BED5-DA4A-A903-77AF1DB5377F}"/>
          </ac:picMkLst>
        </pc:picChg>
        <pc:picChg chg="add mod">
          <ac:chgData name="Pecsora Sándor" userId="1de73074-9d2e-4efc-8b81-d810ab26d955" providerId="ADAL" clId="{ABB38607-E874-49EC-8B6F-8413CF201740}" dt="2022-09-12T08:03:05.199" v="29" actId="1036"/>
          <ac:picMkLst>
            <pc:docMk/>
            <pc:sldMk cId="2143213864" sldId="315"/>
            <ac:picMk id="35" creationId="{A870829A-DAFB-F205-1960-DD24FDF0833A}"/>
          </ac:picMkLst>
        </pc:picChg>
        <pc:picChg chg="add mod">
          <ac:chgData name="Pecsora Sándor" userId="1de73074-9d2e-4efc-8b81-d810ab26d955" providerId="ADAL" clId="{ABB38607-E874-49EC-8B6F-8413CF201740}" dt="2022-09-12T08:03:05.199" v="29" actId="1036"/>
          <ac:picMkLst>
            <pc:docMk/>
            <pc:sldMk cId="2143213864" sldId="315"/>
            <ac:picMk id="45" creationId="{651DBDB7-AC56-5F5E-F68A-67AD8BFC4404}"/>
          </ac:picMkLst>
        </pc:picChg>
      </pc:sldChg>
      <pc:sldChg chg="modSp mod">
        <pc:chgData name="Pecsora Sándor" userId="1de73074-9d2e-4efc-8b81-d810ab26d955" providerId="ADAL" clId="{ABB38607-E874-49EC-8B6F-8413CF201740}" dt="2022-09-12T08:05:44.587" v="58"/>
        <pc:sldMkLst>
          <pc:docMk/>
          <pc:sldMk cId="2552664993" sldId="339"/>
        </pc:sldMkLst>
        <pc:spChg chg="mod">
          <ac:chgData name="Pecsora Sándor" userId="1de73074-9d2e-4efc-8b81-d810ab26d955" providerId="ADAL" clId="{ABB38607-E874-49EC-8B6F-8413CF201740}" dt="2022-09-12T08:05:44.587" v="58"/>
          <ac:spMkLst>
            <pc:docMk/>
            <pc:sldMk cId="2552664993" sldId="339"/>
            <ac:spMk id="4" creationId="{00000000-0000-0000-0000-000000000000}"/>
          </ac:spMkLst>
        </pc:spChg>
      </pc:sldChg>
      <pc:sldChg chg="modSp mod">
        <pc:chgData name="Pecsora Sándor" userId="1de73074-9d2e-4efc-8b81-d810ab26d955" providerId="ADAL" clId="{ABB38607-E874-49EC-8B6F-8413CF201740}" dt="2022-09-12T08:05:18.008" v="57" actId="20577"/>
        <pc:sldMkLst>
          <pc:docMk/>
          <pc:sldMk cId="3510227337" sldId="340"/>
        </pc:sldMkLst>
        <pc:spChg chg="mod">
          <ac:chgData name="Pecsora Sándor" userId="1de73074-9d2e-4efc-8b81-d810ab26d955" providerId="ADAL" clId="{ABB38607-E874-49EC-8B6F-8413CF201740}" dt="2022-09-12T08:05:18.008" v="57" actId="20577"/>
          <ac:spMkLst>
            <pc:docMk/>
            <pc:sldMk cId="3510227337" sldId="340"/>
            <ac:spMk id="6" creationId="{00000000-0000-0000-0000-000000000000}"/>
          </ac:spMkLst>
        </pc:spChg>
      </pc:sldChg>
    </pc:docChg>
  </pc:docChgLst>
  <pc:docChgLst>
    <pc:chgData name="Sándor Pecsora" userId="810b1d013327c237" providerId="LiveId" clId="{11FBE987-4D1F-4ED9-A86A-55370CE136A0}"/>
    <pc:docChg chg="undo custSel addSld delSld modSld">
      <pc:chgData name="Sándor Pecsora" userId="810b1d013327c237" providerId="LiveId" clId="{11FBE987-4D1F-4ED9-A86A-55370CE136A0}" dt="2022-02-15T08:17:17.364" v="87" actId="47"/>
      <pc:docMkLst>
        <pc:docMk/>
      </pc:docMkLst>
      <pc:sldChg chg="del">
        <pc:chgData name="Sándor Pecsora" userId="810b1d013327c237" providerId="LiveId" clId="{11FBE987-4D1F-4ED9-A86A-55370CE136A0}" dt="2022-02-15T08:17:17.364" v="87" actId="47"/>
        <pc:sldMkLst>
          <pc:docMk/>
          <pc:sldMk cId="1180060703" sldId="256"/>
        </pc:sldMkLst>
      </pc:sldChg>
      <pc:sldChg chg="modSp mod">
        <pc:chgData name="Sándor Pecsora" userId="810b1d013327c237" providerId="LiveId" clId="{11FBE987-4D1F-4ED9-A86A-55370CE136A0}" dt="2021-09-01T07:25:34.555" v="0" actId="33524"/>
        <pc:sldMkLst>
          <pc:docMk/>
          <pc:sldMk cId="816542944" sldId="318"/>
        </pc:sldMkLst>
        <pc:spChg chg="mod">
          <ac:chgData name="Sándor Pecsora" userId="810b1d013327c237" providerId="LiveId" clId="{11FBE987-4D1F-4ED9-A86A-55370CE136A0}" dt="2021-09-01T07:25:34.555" v="0" actId="33524"/>
          <ac:spMkLst>
            <pc:docMk/>
            <pc:sldMk cId="816542944" sldId="318"/>
            <ac:spMk id="3" creationId="{00000000-0000-0000-0000-000000000000}"/>
          </ac:spMkLst>
        </pc:spChg>
      </pc:sldChg>
      <pc:sldChg chg="modSp">
        <pc:chgData name="Sándor Pecsora" userId="810b1d013327c237" providerId="LiveId" clId="{11FBE987-4D1F-4ED9-A86A-55370CE136A0}" dt="2021-09-07T11:41:01.690" v="8"/>
        <pc:sldMkLst>
          <pc:docMk/>
          <pc:sldMk cId="3641980619" sldId="320"/>
        </pc:sldMkLst>
        <pc:spChg chg="mod">
          <ac:chgData name="Sándor Pecsora" userId="810b1d013327c237" providerId="LiveId" clId="{11FBE987-4D1F-4ED9-A86A-55370CE136A0}" dt="2021-09-07T11:41:01.690" v="8"/>
          <ac:spMkLst>
            <pc:docMk/>
            <pc:sldMk cId="3641980619" sldId="320"/>
            <ac:spMk id="4" creationId="{00000000-0000-0000-0000-000000000000}"/>
          </ac:spMkLst>
        </pc:spChg>
      </pc:sldChg>
      <pc:sldChg chg="modSp">
        <pc:chgData name="Sándor Pecsora" userId="810b1d013327c237" providerId="LiveId" clId="{11FBE987-4D1F-4ED9-A86A-55370CE136A0}" dt="2021-09-01T07:25:49.484" v="1" actId="33524"/>
        <pc:sldMkLst>
          <pc:docMk/>
          <pc:sldMk cId="4224985182" sldId="321"/>
        </pc:sldMkLst>
        <pc:spChg chg="mod">
          <ac:chgData name="Sándor Pecsora" userId="810b1d013327c237" providerId="LiveId" clId="{11FBE987-4D1F-4ED9-A86A-55370CE136A0}" dt="2021-09-01T07:25:49.484" v="1" actId="33524"/>
          <ac:spMkLst>
            <pc:docMk/>
            <pc:sldMk cId="422498518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11FBE987-4D1F-4ED9-A86A-55370CE136A0}" dt="2021-09-07T11:41:24.960" v="10" actId="20577"/>
        <pc:sldMkLst>
          <pc:docMk/>
          <pc:sldMk cId="2823155298" sldId="322"/>
        </pc:sldMkLst>
        <pc:spChg chg="mod">
          <ac:chgData name="Sándor Pecsora" userId="810b1d013327c237" providerId="LiveId" clId="{11FBE987-4D1F-4ED9-A86A-55370CE136A0}" dt="2021-09-07T11:41:24.960" v="10" actId="20577"/>
          <ac:spMkLst>
            <pc:docMk/>
            <pc:sldMk cId="2823155298" sldId="322"/>
            <ac:spMk id="5" creationId="{00000000-0000-0000-0000-000000000000}"/>
          </ac:spMkLst>
        </pc:spChg>
      </pc:sldChg>
      <pc:sldChg chg="modSp">
        <pc:chgData name="Sándor Pecsora" userId="810b1d013327c237" providerId="LiveId" clId="{11FBE987-4D1F-4ED9-A86A-55370CE136A0}" dt="2021-09-07T11:40:30.163" v="7" actId="20577"/>
        <pc:sldMkLst>
          <pc:docMk/>
          <pc:sldMk cId="2691952632" sldId="326"/>
        </pc:sldMkLst>
        <pc:spChg chg="mod">
          <ac:chgData name="Sándor Pecsora" userId="810b1d013327c237" providerId="LiveId" clId="{11FBE987-4D1F-4ED9-A86A-55370CE136A0}" dt="2021-09-07T11:40:30.163" v="7" actId="20577"/>
          <ac:spMkLst>
            <pc:docMk/>
            <pc:sldMk cId="2691952632" sldId="326"/>
            <ac:spMk id="5" creationId="{00000000-0000-0000-0000-000000000000}"/>
          </ac:spMkLst>
        </pc:spChg>
      </pc:sldChg>
      <pc:sldChg chg="modSp add mod">
        <pc:chgData name="Sándor Pecsora" userId="810b1d013327c237" providerId="LiveId" clId="{11FBE987-4D1F-4ED9-A86A-55370CE136A0}" dt="2022-02-15T08:16:18.194" v="86"/>
        <pc:sldMkLst>
          <pc:docMk/>
          <pc:sldMk cId="811959074" sldId="330"/>
        </pc:sldMkLst>
        <pc:spChg chg="mod">
          <ac:chgData name="Sándor Pecsora" userId="810b1d013327c237" providerId="LiveId" clId="{11FBE987-4D1F-4ED9-A86A-55370CE136A0}" dt="2022-02-15T08:14:07.515" v="32"/>
          <ac:spMkLst>
            <pc:docMk/>
            <pc:sldMk cId="811959074" sldId="330"/>
            <ac:spMk id="2" creationId="{C78D57D7-8956-49F9-9353-B533C5FBD7E1}"/>
          </ac:spMkLst>
        </pc:spChg>
        <pc:spChg chg="mod">
          <ac:chgData name="Sándor Pecsora" userId="810b1d013327c237" providerId="LiveId" clId="{11FBE987-4D1F-4ED9-A86A-55370CE136A0}" dt="2022-02-15T08:16:18.194" v="86"/>
          <ac:spMkLst>
            <pc:docMk/>
            <pc:sldMk cId="811959074" sldId="330"/>
            <ac:spMk id="3" creationId="{65CDDDFC-80E1-4B5F-962D-B2A8BC2CD8B6}"/>
          </ac:spMkLst>
        </pc:spChg>
      </pc:sldChg>
      <pc:sldChg chg="modSp mod">
        <pc:chgData name="Sándor Pecsora" userId="810b1d013327c237" providerId="LiveId" clId="{11FBE987-4D1F-4ED9-A86A-55370CE136A0}" dt="2021-09-01T07:26:21.853" v="5" actId="790"/>
        <pc:sldMkLst>
          <pc:docMk/>
          <pc:sldMk cId="3510227337" sldId="340"/>
        </pc:sldMkLst>
        <pc:spChg chg="mod">
          <ac:chgData name="Sándor Pecsora" userId="810b1d013327c237" providerId="LiveId" clId="{11FBE987-4D1F-4ED9-A86A-55370CE136A0}" dt="2021-09-01T07:26:18.370" v="3" actId="790"/>
          <ac:spMkLst>
            <pc:docMk/>
            <pc:sldMk cId="3510227337" sldId="340"/>
            <ac:spMk id="4" creationId="{00000000-0000-0000-0000-000000000000}"/>
          </ac:spMkLst>
        </pc:spChg>
        <pc:spChg chg="mod">
          <ac:chgData name="Sándor Pecsora" userId="810b1d013327c237" providerId="LiveId" clId="{11FBE987-4D1F-4ED9-A86A-55370CE136A0}" dt="2021-09-01T07:26:21.853" v="5" actId="790"/>
          <ac:spMkLst>
            <pc:docMk/>
            <pc:sldMk cId="3510227337" sldId="340"/>
            <ac:spMk id="6" creationId="{00000000-0000-0000-0000-000000000000}"/>
          </ac:spMkLst>
        </pc:spChg>
      </pc:sldChg>
      <pc:sldChg chg="modSp add mod">
        <pc:chgData name="Sándor Pecsora" userId="810b1d013327c237" providerId="LiveId" clId="{11FBE987-4D1F-4ED9-A86A-55370CE136A0}" dt="2022-02-15T08:10:59.760" v="28" actId="20577"/>
        <pc:sldMkLst>
          <pc:docMk/>
          <pc:sldMk cId="3735662663" sldId="341"/>
        </pc:sldMkLst>
        <pc:spChg chg="mod">
          <ac:chgData name="Sándor Pecsora" userId="810b1d013327c237" providerId="LiveId" clId="{11FBE987-4D1F-4ED9-A86A-55370CE136A0}" dt="2022-02-15T08:09:25.782" v="14"/>
          <ac:spMkLst>
            <pc:docMk/>
            <pc:sldMk cId="3735662663" sldId="341"/>
            <ac:spMk id="2" creationId="{00000000-0000-0000-0000-000000000000}"/>
          </ac:spMkLst>
        </pc:spChg>
        <pc:spChg chg="mod">
          <ac:chgData name="Sándor Pecsora" userId="810b1d013327c237" providerId="LiveId" clId="{11FBE987-4D1F-4ED9-A86A-55370CE136A0}" dt="2022-02-15T08:10:23.495" v="24"/>
          <ac:spMkLst>
            <pc:docMk/>
            <pc:sldMk cId="3735662663" sldId="341"/>
            <ac:spMk id="3" creationId="{00000000-0000-0000-0000-000000000000}"/>
          </ac:spMkLst>
        </pc:spChg>
        <pc:spChg chg="mod">
          <ac:chgData name="Sándor Pecsora" userId="810b1d013327c237" providerId="LiveId" clId="{11FBE987-4D1F-4ED9-A86A-55370CE136A0}" dt="2022-02-15T08:09:49.539" v="21" actId="20578"/>
          <ac:spMkLst>
            <pc:docMk/>
            <pc:sldMk cId="3735662663" sldId="341"/>
            <ac:spMk id="4" creationId="{002A1929-D361-4830-B28B-82105341B8EC}"/>
          </ac:spMkLst>
        </pc:spChg>
        <pc:spChg chg="mod">
          <ac:chgData name="Sándor Pecsora" userId="810b1d013327c237" providerId="LiveId" clId="{11FBE987-4D1F-4ED9-A86A-55370CE136A0}" dt="2022-02-15T08:10:59.760" v="28" actId="20577"/>
          <ac:spMkLst>
            <pc:docMk/>
            <pc:sldMk cId="3735662663" sldId="341"/>
            <ac:spMk id="6" creationId="{138B5CDD-DF06-4B9E-97D9-BB5E2ADD616B}"/>
          </ac:spMkLst>
        </pc:spChg>
      </pc:sldChg>
    </pc:docChg>
  </pc:docChgLst>
  <pc:docChgLst>
    <pc:chgData name="Sándor Pecsora" userId="810b1d013327c237" providerId="LiveId" clId="{95369E39-EEE6-4B68-A530-52FA3047C5E4}"/>
    <pc:docChg chg="modSld">
      <pc:chgData name="Sándor Pecsora" userId="810b1d013327c237" providerId="LiveId" clId="{95369E39-EEE6-4B68-A530-52FA3047C5E4}" dt="2021-09-13T10:06:07.132" v="7" actId="20577"/>
      <pc:docMkLst>
        <pc:docMk/>
      </pc:docMkLst>
      <pc:sldChg chg="modSp">
        <pc:chgData name="Sándor Pecsora" userId="810b1d013327c237" providerId="LiveId" clId="{95369E39-EEE6-4B68-A530-52FA3047C5E4}" dt="2021-09-13T10:06:07.132" v="7" actId="20577"/>
        <pc:sldMkLst>
          <pc:docMk/>
          <pc:sldMk cId="4224985182" sldId="321"/>
        </pc:sldMkLst>
        <pc:spChg chg="mod">
          <ac:chgData name="Sándor Pecsora" userId="810b1d013327c237" providerId="LiveId" clId="{95369E39-EEE6-4B68-A530-52FA3047C5E4}" dt="2021-09-13T10:06:07.132" v="7" actId="20577"/>
          <ac:spMkLst>
            <pc:docMk/>
            <pc:sldMk cId="4224985182" sldId="321"/>
            <ac:spMk id="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path</a:t>
            </a:r>
            <a:r>
              <a:rPr lang="hu-HU" dirty="0"/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Munka1!$A$1:$A$2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Munka1!$B$1:$B$2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5D-4FB4-B43E-8CE81E8E5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2207248"/>
        <c:axId val="-452209968"/>
      </c:scatterChart>
      <c:valAx>
        <c:axId val="-45220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-452209968"/>
        <c:crosses val="autoZero"/>
        <c:crossBetween val="midCat"/>
      </c:valAx>
      <c:valAx>
        <c:axId val="-452209968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-4522072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path</a:t>
            </a:r>
            <a:r>
              <a:rPr lang="hu-HU" dirty="0"/>
              <a:t>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Munka1!$A$1:$A$2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Munka1!$B$1:$B$2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E3-4EE3-A322-60935A833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2195824"/>
        <c:axId val="-452207792"/>
      </c:scatterChart>
      <c:valAx>
        <c:axId val="-452195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-452207792"/>
        <c:crosses val="autoZero"/>
        <c:crossBetween val="midCat"/>
      </c:valAx>
      <c:valAx>
        <c:axId val="-452207792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-45219582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Combinatorics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1.9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Three postmen must deliver six letters. Find the number of possible distribution of </a:t>
            </a:r>
            <a:r>
              <a:rPr lang="en-GB" sz="1600" dirty="0"/>
              <a:t>the letters.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159500" y="2065868"/>
                <a:ext cx="984500" cy="313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500" y="2065868"/>
                <a:ext cx="984500" cy="313547"/>
              </a:xfrm>
              <a:prstGeom prst="rect">
                <a:avLst/>
              </a:prstGeom>
              <a:blipFill rotWithShape="0">
                <a:blip r:embed="rId2"/>
                <a:stretch>
                  <a:fillRect l="-5590" r="-1863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1.11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Find the number of possible fillings of a lottery coupon (5 numbers from 90).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195774" y="2269068"/>
                <a:ext cx="1948226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GB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5!⋅</m:t>
                          </m:r>
                          <m:d>
                            <m:dPr>
                              <m:ctrlPr>
                                <a:rPr lang="en-GB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90−5</m:t>
                              </m:r>
                            </m:e>
                          </m:d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74" y="2269068"/>
                <a:ext cx="1948226" cy="559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Exercise 1.12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Find the number of possible paths from the origin to the point (5; 3) if we can walk only on points with integer coordinates and we can step only upwards and right.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684433" y="2057401"/>
                <a:ext cx="441596" cy="317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,5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33" y="2057401"/>
                <a:ext cx="441596" cy="317908"/>
              </a:xfrm>
              <a:prstGeom prst="rect">
                <a:avLst/>
              </a:prstGeom>
              <a:blipFill>
                <a:blip r:embed="rId2"/>
                <a:stretch>
                  <a:fillRect l="-12500" t="-3846" r="-6944" b="-173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Csoportba foglalás 18"/>
          <p:cNvGrpSpPr/>
          <p:nvPr/>
        </p:nvGrpSpPr>
        <p:grpSpPr>
          <a:xfrm>
            <a:off x="753966" y="2817167"/>
            <a:ext cx="7973050" cy="3465993"/>
            <a:chOff x="753966" y="2817167"/>
            <a:chExt cx="7973050" cy="3465993"/>
          </a:xfrm>
        </p:grpSpPr>
        <p:graphicFrame>
          <p:nvGraphicFramePr>
            <p:cNvPr id="6" name="Diagram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1985191"/>
                </p:ext>
              </p:extLst>
            </p:nvPr>
          </p:nvGraphicFramePr>
          <p:xfrm>
            <a:off x="1017111" y="3073400"/>
            <a:ext cx="3766555" cy="3184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Diagram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4692680"/>
                </p:ext>
              </p:extLst>
            </p:nvPr>
          </p:nvGraphicFramePr>
          <p:xfrm>
            <a:off x="4960461" y="3098800"/>
            <a:ext cx="3766555" cy="3184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Szabadkézi sokszög 15"/>
            <p:cNvSpPr/>
            <p:nvPr/>
          </p:nvSpPr>
          <p:spPr>
            <a:xfrm>
              <a:off x="5207000" y="4159250"/>
              <a:ext cx="2794000" cy="1835150"/>
            </a:xfrm>
            <a:custGeom>
              <a:avLst/>
              <a:gdLst>
                <a:gd name="connsiteX0" fmla="*/ 0 w 2794000"/>
                <a:gd name="connsiteY0" fmla="*/ 1822450 h 1835150"/>
                <a:gd name="connsiteX1" fmla="*/ 558800 w 2794000"/>
                <a:gd name="connsiteY1" fmla="*/ 1835150 h 1835150"/>
                <a:gd name="connsiteX2" fmla="*/ 558800 w 2794000"/>
                <a:gd name="connsiteY2" fmla="*/ 622300 h 1835150"/>
                <a:gd name="connsiteX3" fmla="*/ 2247900 w 2794000"/>
                <a:gd name="connsiteY3" fmla="*/ 622300 h 1835150"/>
                <a:gd name="connsiteX4" fmla="*/ 2241550 w 2794000"/>
                <a:gd name="connsiteY4" fmla="*/ 0 h 1835150"/>
                <a:gd name="connsiteX5" fmla="*/ 2794000 w 2794000"/>
                <a:gd name="connsiteY5" fmla="*/ 63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4000" h="1835150">
                  <a:moveTo>
                    <a:pt x="0" y="1822450"/>
                  </a:moveTo>
                  <a:lnTo>
                    <a:pt x="558800" y="1835150"/>
                  </a:lnTo>
                  <a:lnTo>
                    <a:pt x="558800" y="622300"/>
                  </a:lnTo>
                  <a:lnTo>
                    <a:pt x="2247900" y="622300"/>
                  </a:lnTo>
                  <a:cubicBezTo>
                    <a:pt x="2245783" y="414867"/>
                    <a:pt x="2243667" y="207433"/>
                    <a:pt x="2241550" y="0"/>
                  </a:cubicBezTo>
                  <a:lnTo>
                    <a:pt x="2794000" y="63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zabadkézi sokszög 16"/>
            <p:cNvSpPr/>
            <p:nvPr/>
          </p:nvSpPr>
          <p:spPr>
            <a:xfrm>
              <a:off x="1250950" y="4133850"/>
              <a:ext cx="2813050" cy="1816100"/>
            </a:xfrm>
            <a:custGeom>
              <a:avLst/>
              <a:gdLst>
                <a:gd name="connsiteX0" fmla="*/ 0 w 2813050"/>
                <a:gd name="connsiteY0" fmla="*/ 1816100 h 1816100"/>
                <a:gd name="connsiteX1" fmla="*/ 0 w 2813050"/>
                <a:gd name="connsiteY1" fmla="*/ 1212850 h 1816100"/>
                <a:gd name="connsiteX2" fmla="*/ 1701800 w 2813050"/>
                <a:gd name="connsiteY2" fmla="*/ 1212850 h 1816100"/>
                <a:gd name="connsiteX3" fmla="*/ 1701800 w 2813050"/>
                <a:gd name="connsiteY3" fmla="*/ 609600 h 1816100"/>
                <a:gd name="connsiteX4" fmla="*/ 2260600 w 2813050"/>
                <a:gd name="connsiteY4" fmla="*/ 609600 h 1816100"/>
                <a:gd name="connsiteX5" fmla="*/ 2260600 w 2813050"/>
                <a:gd name="connsiteY5" fmla="*/ 0 h 1816100"/>
                <a:gd name="connsiteX6" fmla="*/ 2813050 w 2813050"/>
                <a:gd name="connsiteY6" fmla="*/ 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050" h="1816100">
                  <a:moveTo>
                    <a:pt x="0" y="1816100"/>
                  </a:moveTo>
                  <a:lnTo>
                    <a:pt x="0" y="1212850"/>
                  </a:lnTo>
                  <a:lnTo>
                    <a:pt x="1701800" y="1212850"/>
                  </a:lnTo>
                  <a:lnTo>
                    <a:pt x="1701800" y="609600"/>
                  </a:lnTo>
                  <a:lnTo>
                    <a:pt x="2260600" y="609600"/>
                  </a:lnTo>
                  <a:lnTo>
                    <a:pt x="2260600" y="0"/>
                  </a:lnTo>
                  <a:lnTo>
                    <a:pt x="28130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753966" y="2817167"/>
              <a:ext cx="45634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Hint:</a:t>
              </a:r>
              <a:endParaRPr lang="en-GB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1.20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deck of ordinary cards is shuffled, and 10 cards are dealt.</a:t>
            </a:r>
          </a:p>
          <a:p>
            <a:pPr marL="342900" indent="-342900">
              <a:buClrTx/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In how many cases will we have aces among the 10 cards?</a:t>
            </a:r>
          </a:p>
          <a:p>
            <a:pPr marL="342900" indent="-342900">
              <a:buClrTx/>
              <a:buFont typeface="+mj-lt"/>
              <a:buAutoNum type="alphaLcPeriod"/>
            </a:pPr>
            <a:r>
              <a:rPr lang="en-GB" sz="1600" dirty="0">
                <a:solidFill>
                  <a:schemeClr val="tx1"/>
                </a:solidFill>
              </a:rPr>
              <a:t>Exactly one ace?</a:t>
            </a:r>
          </a:p>
          <a:p>
            <a:pPr marL="342900" indent="-342900">
              <a:buClrTx/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At most one ace?</a:t>
            </a:r>
          </a:p>
          <a:p>
            <a:pPr marL="342900" indent="-342900">
              <a:buClrTx/>
              <a:buFont typeface="+mj-lt"/>
              <a:buAutoNum type="alphaLcPeriod"/>
            </a:pPr>
            <a:r>
              <a:rPr lang="en-GB" sz="1600" dirty="0">
                <a:solidFill>
                  <a:schemeClr val="tx1"/>
                </a:solidFill>
              </a:rPr>
              <a:t>Exactly two aces?</a:t>
            </a:r>
          </a:p>
          <a:p>
            <a:pPr marL="342900" indent="-342900">
              <a:buClrTx/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At</a:t>
            </a:r>
            <a:r>
              <a:rPr lang="en-US" sz="1600" dirty="0"/>
              <a:t> least two aces?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6440766" y="2260603"/>
                <a:ext cx="1031757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2260603"/>
                <a:ext cx="1031757" cy="288092"/>
              </a:xfrm>
              <a:prstGeom prst="rect">
                <a:avLst/>
              </a:prstGeom>
              <a:blipFill rotWithShape="0">
                <a:blip r:embed="rId2"/>
                <a:stretch>
                  <a:fillRect l="-5325" t="-2128" r="-1775" b="-19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6440766" y="2654182"/>
                <a:ext cx="804451" cy="28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2654182"/>
                <a:ext cx="804451" cy="283989"/>
              </a:xfrm>
              <a:prstGeom prst="rect">
                <a:avLst/>
              </a:prstGeom>
              <a:blipFill rotWithShape="0">
                <a:blip r:embed="rId3"/>
                <a:stretch>
                  <a:fillRect l="-6818" t="-2128" r="-2273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6440766" y="3046544"/>
                <a:ext cx="1907381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3046544"/>
                <a:ext cx="1907381" cy="284309"/>
              </a:xfrm>
              <a:prstGeom prst="rect">
                <a:avLst/>
              </a:prstGeom>
              <a:blipFill rotWithShape="0">
                <a:blip r:embed="rId4"/>
                <a:stretch>
                  <a:fillRect l="-1282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6440766" y="3438906"/>
                <a:ext cx="809388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3438906"/>
                <a:ext cx="809388" cy="282578"/>
              </a:xfrm>
              <a:prstGeom prst="rect">
                <a:avLst/>
              </a:prstGeom>
              <a:blipFill rotWithShape="0">
                <a:blip r:embed="rId5"/>
                <a:stretch>
                  <a:fillRect l="-6818" r="-3030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6440766" y="3828702"/>
                <a:ext cx="3143500" cy="1162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en-GB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GB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en-GB" dirty="0">
                    <a:solidFill>
                      <a:srgbClr val="00B050"/>
                    </a:solidFill>
                  </a:rPr>
                  <a:t>Or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  <m: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bSup>
                    <m:r>
                      <a:rPr lang="en-GB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b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b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3828702"/>
                <a:ext cx="3143500" cy="1162498"/>
              </a:xfrm>
              <a:prstGeom prst="rect">
                <a:avLst/>
              </a:prstGeom>
              <a:blipFill>
                <a:blip r:embed="rId6"/>
                <a:stretch>
                  <a:fillRect l="-4660" t="-57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Exercise 1.22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Find the number of real six digit numbers having three odd and three even digits.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5513493" y="2133602"/>
                <a:ext cx="3215640" cy="84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</a:rPr>
                  <a:t>Starts with an even number: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4⋅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en-GB" dirty="0">
                    <a:solidFill>
                      <a:srgbClr val="00B050"/>
                    </a:solidFill>
                  </a:rPr>
                  <a:t>Starts with an odd number: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en-GB" dirty="0">
                    <a:solidFill>
                      <a:srgbClr val="00B050"/>
                    </a:solidFill>
                  </a:rPr>
                  <a:t>Overall:</a:t>
                </a:r>
                <a:r>
                  <a:rPr lang="hu-HU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hu-HU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hu-HU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hu-H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4⋅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93" y="2133602"/>
                <a:ext cx="3215640" cy="843436"/>
              </a:xfrm>
              <a:prstGeom prst="rect">
                <a:avLst/>
              </a:prstGeom>
              <a:blipFill>
                <a:blip r:embed="rId2"/>
                <a:stretch>
                  <a:fillRect l="-4356" t="-8696" r="-1515" b="-159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07940"/>
              </p:ext>
            </p:extLst>
          </p:nvPr>
        </p:nvGraphicFramePr>
        <p:xfrm>
          <a:off x="1524000" y="365759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GB" dirty="0"/>
                        <a:t>First</a:t>
                      </a:r>
                      <a:r>
                        <a:rPr lang="en-GB" baseline="0" dirty="0"/>
                        <a:t> digit is odd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1,3,5,7,9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15824"/>
              </p:ext>
            </p:extLst>
          </p:nvPr>
        </p:nvGraphicFramePr>
        <p:xfrm>
          <a:off x="1524000" y="470746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First</a:t>
                      </a:r>
                      <a:r>
                        <a:rPr lang="en-GB" baseline="0" dirty="0"/>
                        <a:t> digit is even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B" dirty="0"/>
                        <a:t>,2,4,6,8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1041833" y="3255542"/>
            <a:ext cx="4563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Hint: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1.25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how many ways we can distribute 7 apples and 9 peaches among 4 kids?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149432" y="1845734"/>
                <a:ext cx="994568" cy="311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32" y="1845734"/>
                <a:ext cx="994568" cy="311560"/>
              </a:xfrm>
              <a:prstGeom prst="rect">
                <a:avLst/>
              </a:prstGeom>
              <a:blipFill rotWithShape="0">
                <a:blip r:embed="rId2"/>
                <a:stretch>
                  <a:fillRect l="-5521" r="-613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Combinatorics in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All possible Permutations: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perms([1 2 3])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3     2     1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2     3     1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2     1     3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1     3     2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</a:t>
            </a:r>
          </a:p>
        </p:txBody>
      </p:sp>
    </p:spTree>
    <p:extLst>
      <p:ext uri="{BB962C8B-B14F-4D97-AF65-F5344CB8AC3E}">
        <p14:creationId xmlns:p14="http://schemas.microsoft.com/office/powerpoint/2010/main" val="57007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Combinatorics</a:t>
            </a:r>
            <a:r>
              <a:rPr lang="en-GB" dirty="0"/>
              <a:t> in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72533" y="1845734"/>
            <a:ext cx="4199467" cy="29548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All possible Permutations</a:t>
            </a:r>
            <a:r>
              <a:rPr lang="hu-HU" sz="1800" dirty="0"/>
              <a:t> </a:t>
            </a:r>
            <a:r>
              <a:rPr lang="en-GB" sz="1800" dirty="0"/>
              <a:t>with</a:t>
            </a:r>
            <a:r>
              <a:rPr lang="hu-HU" sz="1800" dirty="0"/>
              <a:t> </a:t>
            </a:r>
            <a:r>
              <a:rPr lang="en-GB" sz="1800" dirty="0"/>
              <a:t>repetition: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unique(perms([1 1 3]),'rows')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1     1     3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1     3     1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3     1     1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296333" y="5367866"/>
            <a:ext cx="8627534" cy="14071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All possible Permutations</a:t>
            </a:r>
            <a:r>
              <a:rPr lang="hu-HU" sz="1800" dirty="0"/>
              <a:t> </a:t>
            </a:r>
            <a:r>
              <a:rPr lang="en-GB" sz="1800" dirty="0"/>
              <a:t>with</a:t>
            </a:r>
            <a:r>
              <a:rPr lang="hu-HU" sz="1800" dirty="0"/>
              <a:t> </a:t>
            </a:r>
            <a:r>
              <a:rPr lang="en-GB" sz="1800" dirty="0"/>
              <a:t>repetition: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unique(perms([repelem(2,3)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repelem(1,2)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repelem(3,1)]),'rows')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2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Combinatorics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Matlab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529666"/>
          </a:xfrm>
        </p:spPr>
        <p:txBody>
          <a:bodyPr>
            <a:normAutofit/>
          </a:bodyPr>
          <a:lstStyle/>
          <a:p>
            <a:r>
              <a:rPr lang="en-GB" sz="1600" dirty="0"/>
              <a:t>Number of combinations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(5,4)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72000" y="1845734"/>
            <a:ext cx="3749041" cy="45296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Number of combinations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2:2:10;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5×4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2     4     6     8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2     4     6    10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2     4     8    10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2     6     8    10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4     6     8    10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83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Combinatorics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Matlab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/>
          </a:bodyPr>
          <a:lstStyle/>
          <a:p>
            <a:r>
              <a:rPr lang="en-GB" sz="1600" dirty="0"/>
              <a:t>Number of combinations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uint16([10 20 30]);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(v,uint16(2))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3x2 uint16 matrix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10   20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10   30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20   30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72000" y="1845734"/>
            <a:ext cx="3749041" cy="45296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Number of combinations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(1:4,2)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1     3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1     4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2     3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3     4</a:t>
            </a:r>
          </a:p>
        </p:txBody>
      </p:sp>
    </p:spTree>
    <p:extLst>
      <p:ext uri="{BB962C8B-B14F-4D97-AF65-F5344CB8AC3E}">
        <p14:creationId xmlns:p14="http://schemas.microsoft.com/office/powerpoint/2010/main" val="25526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506736"/>
            <a:ext cx="7543800" cy="1237397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Permutations</a:t>
            </a: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1"/>
              <p:cNvSpPr txBox="1">
                <a:spLocks/>
              </p:cNvSpPr>
              <p:nvPr/>
            </p:nvSpPr>
            <p:spPr>
              <a:xfrm>
                <a:off x="822959" y="2726267"/>
                <a:ext cx="7543801" cy="387773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sz="1600" dirty="0"/>
                  <a:t>The number of p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ermutation without repetition is: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n-GB" sz="1600" b="0" dirty="0"/>
              </a:p>
              <a:p>
                <a:pPr>
                  <a:lnSpc>
                    <a:spcPct val="110000"/>
                  </a:lnSpc>
                </a:pPr>
                <a:endParaRPr lang="en-GB" sz="1600" b="0" dirty="0"/>
              </a:p>
              <a:p>
                <a:r>
                  <a:rPr lang="en-US" sz="1600" dirty="0"/>
                  <a:t>The number of p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ermutation with repetition is: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  <m:r>
                      <a:rPr lang="en-GB" sz="1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!⋅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!⋅…⋅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1600" dirty="0"/>
              </a:p>
              <a:p>
                <a:r>
                  <a:rPr lang="en-GB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 is the number of repetitions of element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GB" sz="1600" b="1" dirty="0"/>
              </a:p>
            </p:txBody>
          </p:sp>
        </mc:Choice>
        <mc:Fallback xmlns="">
          <p:sp>
            <p:nvSpPr>
              <p:cNvPr id="7" name="Tartalom hely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26267"/>
                <a:ext cx="7543801" cy="3877734"/>
              </a:xfrm>
              <a:prstGeom prst="rect">
                <a:avLst/>
              </a:prstGeom>
              <a:blipFill rotWithShape="0">
                <a:blip r:embed="rId3"/>
                <a:stretch>
                  <a:fillRect l="-404" t="-1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39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Ordered selections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2834640"/>
                <a:ext cx="7694508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 number of ordered selections without repetition is: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1) =</m:t>
                    </m:r>
                    <m:f>
                      <m:f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GB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US" sz="1600" dirty="0"/>
                  <a:t>The number of o</a:t>
                </a:r>
                <a:r>
                  <a:rPr lang="en-GB" sz="1600" dirty="0" err="1"/>
                  <a:t>rdered</a:t>
                </a:r>
                <a:r>
                  <a:rPr lang="en-GB" sz="1600" dirty="0"/>
                  <a:t> selections with </a:t>
                </a:r>
                <a:r>
                  <a:rPr lang="en-US" sz="1600" dirty="0"/>
                  <a:t>repetition is: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⋅…⋅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groupChr>
                      </m:e>
                      <m:li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2834640"/>
                <a:ext cx="7694508" cy="4023360"/>
              </a:xfrm>
              <a:blipFill rotWithShape="0">
                <a:blip r:embed="rId2"/>
                <a:stretch>
                  <a:fillRect l="-396" t="-1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76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2834640"/>
                <a:ext cx="7543801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 number of combinations without replacement is: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1600" b="0" dirty="0"/>
              </a:p>
              <a:p>
                <a:endParaRPr lang="en-GB" sz="1600" b="0" dirty="0"/>
              </a:p>
              <a:p>
                <a:r>
                  <a:rPr lang="en-US" sz="1600" dirty="0"/>
                  <a:t>The number of combinations with replacement is: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2834640"/>
                <a:ext cx="7543801" cy="4023360"/>
              </a:xfrm>
              <a:blipFill rotWithShape="0">
                <a:blip r:embed="rId2"/>
                <a:stretch>
                  <a:fillRect l="-404" t="-1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2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Exercise 1.2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Find the number of possible arrangements of 8 castles on the chess board in a way</a:t>
            </a:r>
          </a:p>
          <a:p>
            <a:r>
              <a:rPr lang="en-US" sz="1600" dirty="0"/>
              <a:t>that they do not hit each other?</a:t>
            </a:r>
          </a:p>
          <a:p>
            <a:r>
              <a:rPr lang="en-US" sz="1600" dirty="0"/>
              <a:t>What is the result if we can distinguish between the </a:t>
            </a:r>
            <a:r>
              <a:rPr lang="en-GB" sz="1600" dirty="0"/>
              <a:t>castles?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560733" y="2192513"/>
                <a:ext cx="1490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=8!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733" y="2192513"/>
                <a:ext cx="14901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520093" y="2561845"/>
                <a:ext cx="1490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093" y="2561845"/>
                <a:ext cx="149013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áblázat 10">
            <a:extLst>
              <a:ext uri="{FF2B5EF4-FFF2-40B4-BE49-F238E27FC236}">
                <a16:creationId xmlns:a16="http://schemas.microsoft.com/office/drawing/2014/main" id="{E7D25486-FB8B-C223-61FC-36E9A2398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03276"/>
              </p:ext>
            </p:extLst>
          </p:nvPr>
        </p:nvGraphicFramePr>
        <p:xfrm>
          <a:off x="578155" y="3277956"/>
          <a:ext cx="2366512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814">
                  <a:extLst>
                    <a:ext uri="{9D8B030D-6E8A-4147-A177-3AD203B41FA5}">
                      <a16:colId xmlns:a16="http://schemas.microsoft.com/office/drawing/2014/main" val="161084762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3009336008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55775353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11099303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4658577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2782478332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1391242978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3217516493"/>
                    </a:ext>
                  </a:extLst>
                </a:gridCol>
              </a:tblGrid>
              <a:tr h="32389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22886"/>
                  </a:ext>
                </a:extLst>
              </a:tr>
              <a:tr h="32389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84479"/>
                  </a:ext>
                </a:extLst>
              </a:tr>
              <a:tr h="32389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66749"/>
                  </a:ext>
                </a:extLst>
              </a:tr>
              <a:tr h="32389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29690"/>
                  </a:ext>
                </a:extLst>
              </a:tr>
              <a:tr h="32389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58075"/>
                  </a:ext>
                </a:extLst>
              </a:tr>
              <a:tr h="32389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99691"/>
                  </a:ext>
                </a:extLst>
              </a:tr>
              <a:tr h="32389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75789"/>
                  </a:ext>
                </a:extLst>
              </a:tr>
              <a:tr h="32389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42777"/>
                  </a:ext>
                </a:extLst>
              </a:tr>
            </a:tbl>
          </a:graphicData>
        </a:graphic>
      </p:graphicFrame>
      <p:sp>
        <p:nvSpPr>
          <p:cNvPr id="27" name="Szabadkézi sokszög: alakzat 26">
            <a:extLst>
              <a:ext uri="{FF2B5EF4-FFF2-40B4-BE49-F238E27FC236}">
                <a16:creationId xmlns:a16="http://schemas.microsoft.com/office/drawing/2014/main" id="{257788A1-39D3-B032-B715-F7EDB7E53732}"/>
              </a:ext>
            </a:extLst>
          </p:cNvPr>
          <p:cNvSpPr/>
          <p:nvPr/>
        </p:nvSpPr>
        <p:spPr>
          <a:xfrm>
            <a:off x="637215" y="5869094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28" name="Szabadkézi sokszög: alakzat 27">
            <a:extLst>
              <a:ext uri="{FF2B5EF4-FFF2-40B4-BE49-F238E27FC236}">
                <a16:creationId xmlns:a16="http://schemas.microsoft.com/office/drawing/2014/main" id="{7D974DEB-5359-F736-075D-70A8DAFDE3EB}"/>
              </a:ext>
            </a:extLst>
          </p:cNvPr>
          <p:cNvSpPr/>
          <p:nvPr/>
        </p:nvSpPr>
        <p:spPr>
          <a:xfrm>
            <a:off x="964894" y="5499746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29" name="Szabadkézi sokszög: alakzat 28">
            <a:extLst>
              <a:ext uri="{FF2B5EF4-FFF2-40B4-BE49-F238E27FC236}">
                <a16:creationId xmlns:a16="http://schemas.microsoft.com/office/drawing/2014/main" id="{FE140777-3AB7-BDFF-DC01-DE83E50DDB03}"/>
              </a:ext>
            </a:extLst>
          </p:cNvPr>
          <p:cNvSpPr/>
          <p:nvPr/>
        </p:nvSpPr>
        <p:spPr>
          <a:xfrm>
            <a:off x="1249057" y="3740870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E2C37B10-B530-F511-6100-EA76467E6258}"/>
              </a:ext>
            </a:extLst>
          </p:cNvPr>
          <p:cNvSpPr/>
          <p:nvPr/>
        </p:nvSpPr>
        <p:spPr>
          <a:xfrm>
            <a:off x="1553856" y="4428258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9039F472-98DC-D8D4-F16E-3BFB7E8B0CB7}"/>
              </a:ext>
            </a:extLst>
          </p:cNvPr>
          <p:cNvSpPr/>
          <p:nvPr/>
        </p:nvSpPr>
        <p:spPr>
          <a:xfrm>
            <a:off x="1872944" y="5222008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id="{9A5A426C-29E0-FA89-C6FC-19F0DA4A4347}"/>
              </a:ext>
            </a:extLst>
          </p:cNvPr>
          <p:cNvSpPr/>
          <p:nvPr/>
        </p:nvSpPr>
        <p:spPr>
          <a:xfrm>
            <a:off x="2149169" y="3354240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3" name="Szabadkézi sokszög: alakzat 32">
            <a:extLst>
              <a:ext uri="{FF2B5EF4-FFF2-40B4-BE49-F238E27FC236}">
                <a16:creationId xmlns:a16="http://schemas.microsoft.com/office/drawing/2014/main" id="{72993805-8048-75F2-E589-F58217C30A62}"/>
              </a:ext>
            </a:extLst>
          </p:cNvPr>
          <p:cNvSpPr/>
          <p:nvPr/>
        </p:nvSpPr>
        <p:spPr>
          <a:xfrm>
            <a:off x="2458732" y="4036145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BBF1F4F2-3B6B-5B01-6F8A-560598781D0F}"/>
              </a:ext>
            </a:extLst>
          </p:cNvPr>
          <p:cNvSpPr/>
          <p:nvPr/>
        </p:nvSpPr>
        <p:spPr>
          <a:xfrm>
            <a:off x="2735311" y="4845769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pic>
        <p:nvPicPr>
          <p:cNvPr id="35" name="Ábra 34" descr="Pipa egyszínű kitöltéssel">
            <a:extLst>
              <a:ext uri="{FF2B5EF4-FFF2-40B4-BE49-F238E27FC236}">
                <a16:creationId xmlns:a16="http://schemas.microsoft.com/office/drawing/2014/main" id="{A870829A-DAFB-F205-1960-DD24FDF08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968" y="4211465"/>
            <a:ext cx="877192" cy="877192"/>
          </a:xfrm>
          <a:prstGeom prst="rect">
            <a:avLst/>
          </a:prstGeom>
        </p:spPr>
      </p:pic>
      <p:graphicFrame>
        <p:nvGraphicFramePr>
          <p:cNvPr id="36" name="Táblázat 10">
            <a:extLst>
              <a:ext uri="{FF2B5EF4-FFF2-40B4-BE49-F238E27FC236}">
                <a16:creationId xmlns:a16="http://schemas.microsoft.com/office/drawing/2014/main" id="{475505ED-AE17-5AEB-4CF4-1F03D9E91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20571"/>
              </p:ext>
            </p:extLst>
          </p:nvPr>
        </p:nvGraphicFramePr>
        <p:xfrm>
          <a:off x="4878533" y="3277956"/>
          <a:ext cx="2366512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814">
                  <a:extLst>
                    <a:ext uri="{9D8B030D-6E8A-4147-A177-3AD203B41FA5}">
                      <a16:colId xmlns:a16="http://schemas.microsoft.com/office/drawing/2014/main" val="161084762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3009336008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55775353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11099303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4658577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2782478332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1391242978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3217516493"/>
                    </a:ext>
                  </a:extLst>
                </a:gridCol>
              </a:tblGrid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22886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84479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66749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29690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58075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99691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75789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42777"/>
                  </a:ext>
                </a:extLst>
              </a:tr>
            </a:tbl>
          </a:graphicData>
        </a:graphic>
      </p:graphicFrame>
      <p:sp>
        <p:nvSpPr>
          <p:cNvPr id="37" name="Szabadkézi sokszög: alakzat 36">
            <a:extLst>
              <a:ext uri="{FF2B5EF4-FFF2-40B4-BE49-F238E27FC236}">
                <a16:creationId xmlns:a16="http://schemas.microsoft.com/office/drawing/2014/main" id="{7E1BA0BF-A166-E311-AFC9-3D67CE085C82}"/>
              </a:ext>
            </a:extLst>
          </p:cNvPr>
          <p:cNvSpPr/>
          <p:nvPr/>
        </p:nvSpPr>
        <p:spPr>
          <a:xfrm>
            <a:off x="4973172" y="5929515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8" name="Szabadkézi sokszög: alakzat 37">
            <a:extLst>
              <a:ext uri="{FF2B5EF4-FFF2-40B4-BE49-F238E27FC236}">
                <a16:creationId xmlns:a16="http://schemas.microsoft.com/office/drawing/2014/main" id="{A563CDC3-AEB5-1137-5176-DDFF3E1E037A}"/>
              </a:ext>
            </a:extLst>
          </p:cNvPr>
          <p:cNvSpPr/>
          <p:nvPr/>
        </p:nvSpPr>
        <p:spPr>
          <a:xfrm>
            <a:off x="5290672" y="5929515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9" name="Szabadkézi sokszög: alakzat 38">
            <a:extLst>
              <a:ext uri="{FF2B5EF4-FFF2-40B4-BE49-F238E27FC236}">
                <a16:creationId xmlns:a16="http://schemas.microsoft.com/office/drawing/2014/main" id="{D0BEDFD5-7CA7-542B-E284-E30146557645}"/>
              </a:ext>
            </a:extLst>
          </p:cNvPr>
          <p:cNvSpPr/>
          <p:nvPr/>
        </p:nvSpPr>
        <p:spPr>
          <a:xfrm>
            <a:off x="5549435" y="3740870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40" name="Szabadkézi sokszög: alakzat 39">
            <a:extLst>
              <a:ext uri="{FF2B5EF4-FFF2-40B4-BE49-F238E27FC236}">
                <a16:creationId xmlns:a16="http://schemas.microsoft.com/office/drawing/2014/main" id="{C9B11B3B-222D-843D-DE00-6148023C718A}"/>
              </a:ext>
            </a:extLst>
          </p:cNvPr>
          <p:cNvSpPr/>
          <p:nvPr/>
        </p:nvSpPr>
        <p:spPr>
          <a:xfrm>
            <a:off x="5549435" y="4486126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41" name="Szabadkézi sokszög: alakzat 40">
            <a:extLst>
              <a:ext uri="{FF2B5EF4-FFF2-40B4-BE49-F238E27FC236}">
                <a16:creationId xmlns:a16="http://schemas.microsoft.com/office/drawing/2014/main" id="{BA33E5AF-734D-F7F4-B2C0-F72DB566D2D8}"/>
              </a:ext>
            </a:extLst>
          </p:cNvPr>
          <p:cNvSpPr/>
          <p:nvPr/>
        </p:nvSpPr>
        <p:spPr>
          <a:xfrm>
            <a:off x="6173322" y="5222008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42" name="Szabadkézi sokszög: alakzat 41">
            <a:extLst>
              <a:ext uri="{FF2B5EF4-FFF2-40B4-BE49-F238E27FC236}">
                <a16:creationId xmlns:a16="http://schemas.microsoft.com/office/drawing/2014/main" id="{418E783C-6D65-4F3C-FB6E-E6CF08FB9FAB}"/>
              </a:ext>
            </a:extLst>
          </p:cNvPr>
          <p:cNvSpPr/>
          <p:nvPr/>
        </p:nvSpPr>
        <p:spPr>
          <a:xfrm>
            <a:off x="6455897" y="3354240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5D2BE61A-CC21-329D-77A7-E59222D593BC}"/>
              </a:ext>
            </a:extLst>
          </p:cNvPr>
          <p:cNvSpPr/>
          <p:nvPr/>
        </p:nvSpPr>
        <p:spPr>
          <a:xfrm>
            <a:off x="6727360" y="4104309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44" name="Szabadkézi sokszög: alakzat 43">
            <a:extLst>
              <a:ext uri="{FF2B5EF4-FFF2-40B4-BE49-F238E27FC236}">
                <a16:creationId xmlns:a16="http://schemas.microsoft.com/office/drawing/2014/main" id="{7049967E-7DFF-DD33-2C38-094BA920113F}"/>
              </a:ext>
            </a:extLst>
          </p:cNvPr>
          <p:cNvSpPr/>
          <p:nvPr/>
        </p:nvSpPr>
        <p:spPr>
          <a:xfrm>
            <a:off x="7037730" y="4845769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pic>
        <p:nvPicPr>
          <p:cNvPr id="45" name="Ábra 44" descr="Bezárás egyszínű kitöltéssel">
            <a:extLst>
              <a:ext uri="{FF2B5EF4-FFF2-40B4-BE49-F238E27FC236}">
                <a16:creationId xmlns:a16="http://schemas.microsoft.com/office/drawing/2014/main" id="{651DBDB7-AC56-5F5E-F68A-67AD8BFC4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5045" y="4150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1.3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How many real four digit numbers (they can not start with zero) can be formed from</a:t>
            </a:r>
          </a:p>
          <a:p>
            <a:r>
              <a:rPr lang="en-GB" sz="1600" dirty="0"/>
              <a:t>digits 0, 1, 2, 3, 4, 5, 6?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520093" y="2155445"/>
                <a:ext cx="1490134" cy="37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093" y="2155445"/>
                <a:ext cx="1490134" cy="374205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9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1.4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have 12 books on the shelf. How many ways can the books be arranged on the shelf if 3 particular books must to be next to each other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if the order of the three books does not count?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if the order of the three books does count?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6764868" y="2465156"/>
                <a:ext cx="2245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=10!</m:t>
                    </m:r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68" y="2465156"/>
                <a:ext cx="224535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74" t="-8197" b="-19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6764868" y="2834488"/>
                <a:ext cx="224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=10!⋅3!</m:t>
                    </m:r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68" y="2834488"/>
                <a:ext cx="22453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74" t="-8197" b="-19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how many ways can 7 people be arranged around a round table?</a:t>
            </a:r>
            <a:endParaRPr lang="en-GB" sz="16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Exercise 1.6</a:t>
            </a:r>
            <a:endParaRPr lang="en-GB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593343" y="1845734"/>
                <a:ext cx="7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=6!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43" y="1845734"/>
                <a:ext cx="77341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087" r="-6299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Csoportba foglalás 28"/>
          <p:cNvGrpSpPr/>
          <p:nvPr/>
        </p:nvGrpSpPr>
        <p:grpSpPr>
          <a:xfrm>
            <a:off x="745920" y="3697701"/>
            <a:ext cx="7537982" cy="1842364"/>
            <a:chOff x="745920" y="3697701"/>
            <a:chExt cx="7537982" cy="1842364"/>
          </a:xfrm>
        </p:grpSpPr>
        <p:sp>
          <p:nvSpPr>
            <p:cNvPr id="5" name="Szövegdoboz 4"/>
            <p:cNvSpPr txBox="1"/>
            <p:nvPr/>
          </p:nvSpPr>
          <p:spPr>
            <a:xfrm>
              <a:off x="745920" y="3697701"/>
              <a:ext cx="45634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Hint: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6" name="Ellipszis 5"/>
            <p:cNvSpPr/>
            <p:nvPr/>
          </p:nvSpPr>
          <p:spPr>
            <a:xfrm>
              <a:off x="1202264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167464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8" name="Szövegdoboz 7"/>
            <p:cNvSpPr txBox="1"/>
            <p:nvPr/>
          </p:nvSpPr>
          <p:spPr>
            <a:xfrm>
              <a:off x="1533948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1533948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900433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11" name="Ellipszis 10"/>
            <p:cNvSpPr/>
            <p:nvPr/>
          </p:nvSpPr>
          <p:spPr>
            <a:xfrm>
              <a:off x="3124848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Szövegdoboz 11"/>
            <p:cNvSpPr txBox="1"/>
            <p:nvPr/>
          </p:nvSpPr>
          <p:spPr>
            <a:xfrm>
              <a:off x="4090048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3456532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3456532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2823017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16" name="Ellipszis 15"/>
            <p:cNvSpPr/>
            <p:nvPr/>
          </p:nvSpPr>
          <p:spPr>
            <a:xfrm>
              <a:off x="4984546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Szövegdoboz 16"/>
            <p:cNvSpPr txBox="1"/>
            <p:nvPr/>
          </p:nvSpPr>
          <p:spPr>
            <a:xfrm>
              <a:off x="5949746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5316230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19" name="Szövegdoboz 18"/>
            <p:cNvSpPr txBox="1"/>
            <p:nvPr/>
          </p:nvSpPr>
          <p:spPr>
            <a:xfrm>
              <a:off x="5316230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4682715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21" name="Ellipszis 20"/>
            <p:cNvSpPr/>
            <p:nvPr/>
          </p:nvSpPr>
          <p:spPr>
            <a:xfrm>
              <a:off x="7016871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7982071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23" name="Szövegdoboz 22"/>
            <p:cNvSpPr txBox="1"/>
            <p:nvPr/>
          </p:nvSpPr>
          <p:spPr>
            <a:xfrm>
              <a:off x="7348555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24" name="Szövegdoboz 23"/>
            <p:cNvSpPr txBox="1"/>
            <p:nvPr/>
          </p:nvSpPr>
          <p:spPr>
            <a:xfrm>
              <a:off x="7348555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6715040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Szövegdoboz 25"/>
                <p:cNvSpPr txBox="1"/>
                <p:nvPr/>
              </p:nvSpPr>
              <p:spPr>
                <a:xfrm>
                  <a:off x="2455333" y="4503467"/>
                  <a:ext cx="237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Szövegdoboz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333" y="4503467"/>
                  <a:ext cx="23706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zövegdoboz 26"/>
                <p:cNvSpPr txBox="1"/>
                <p:nvPr/>
              </p:nvSpPr>
              <p:spPr>
                <a:xfrm>
                  <a:off x="4330224" y="4503467"/>
                  <a:ext cx="237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Szövegdoboz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224" y="4503467"/>
                  <a:ext cx="23706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Szövegdoboz 27"/>
                <p:cNvSpPr txBox="1"/>
                <p:nvPr/>
              </p:nvSpPr>
              <p:spPr>
                <a:xfrm>
                  <a:off x="6378578" y="4503467"/>
                  <a:ext cx="237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Szövegdoboz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78" y="4503467"/>
                  <a:ext cx="237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0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1.7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how many ways can 5 men and 5 women be arranged around a round table if neither two men, nor two women can sit next to each other?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593343" y="2091268"/>
                <a:ext cx="1519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=4!⋅5!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43" y="2091268"/>
                <a:ext cx="151932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614" r="-3213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2434</TotalTime>
  <Words>910</Words>
  <Application>Microsoft Office PowerPoint</Application>
  <PresentationFormat>Diavetítés a képernyőre (4:3 oldalarány)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Cambria Math</vt:lpstr>
      <vt:lpstr>Courier New</vt:lpstr>
      <vt:lpstr>Wingdings</vt:lpstr>
      <vt:lpstr>Retrospektív</vt:lpstr>
      <vt:lpstr>Applied Statistics, Probability theory and mathematical statistics</vt:lpstr>
      <vt:lpstr>Permutations</vt:lpstr>
      <vt:lpstr>Ordered selections</vt:lpstr>
      <vt:lpstr>Combinations</vt:lpstr>
      <vt:lpstr>Exercise 1.2</vt:lpstr>
      <vt:lpstr>Exercise 1.3</vt:lpstr>
      <vt:lpstr>Exercise 1.4</vt:lpstr>
      <vt:lpstr>Exercise 1.6</vt:lpstr>
      <vt:lpstr>Exercise 1.7</vt:lpstr>
      <vt:lpstr>Exercise 1.9</vt:lpstr>
      <vt:lpstr>Exercise 1.11</vt:lpstr>
      <vt:lpstr>Exercise 1.12</vt:lpstr>
      <vt:lpstr>Exercise 1.20</vt:lpstr>
      <vt:lpstr>Exercise 1.22</vt:lpstr>
      <vt:lpstr>Exercise 1.25</vt:lpstr>
      <vt:lpstr>Combinatorics in Matlab</vt:lpstr>
      <vt:lpstr>Combinatorics in Matlab</vt:lpstr>
      <vt:lpstr>Combinatorics in Matlab</vt:lpstr>
      <vt:lpstr>Combinatorics in Matlab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65</cp:revision>
  <dcterms:created xsi:type="dcterms:W3CDTF">2020-09-02T07:49:18Z</dcterms:created>
  <dcterms:modified xsi:type="dcterms:W3CDTF">2022-09-12T08:05:54Z</dcterms:modified>
</cp:coreProperties>
</file>