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1"/>
  </p:notesMasterIdLst>
  <p:sldIdLst>
    <p:sldId id="346" r:id="rId2"/>
    <p:sldId id="321" r:id="rId3"/>
    <p:sldId id="345" r:id="rId4"/>
    <p:sldId id="340" r:id="rId5"/>
    <p:sldId id="343" r:id="rId6"/>
    <p:sldId id="347" r:id="rId7"/>
    <p:sldId id="348" r:id="rId8"/>
    <p:sldId id="344" r:id="rId9"/>
    <p:sldId id="330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50C71-8A71-41C5-9DA2-15B3F9883DDC}" v="12" dt="2022-11-14T10:00:38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4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ászló Fórián" userId="df575b54-394a-4aeb-a93a-9d99171c6967" providerId="ADAL" clId="{3EB6E592-1E2E-427E-A907-DBEEEBE600C1}"/>
    <pc:docChg chg="delSld modSld">
      <pc:chgData name="László Fórián" userId="df575b54-394a-4aeb-a93a-9d99171c6967" providerId="ADAL" clId="{3EB6E592-1E2E-427E-A907-DBEEEBE600C1}" dt="2022-11-06T15:49:34.873" v="331" actId="47"/>
      <pc:docMkLst>
        <pc:docMk/>
      </pc:docMkLst>
      <pc:sldChg chg="del">
        <pc:chgData name="László Fórián" userId="df575b54-394a-4aeb-a93a-9d99171c6967" providerId="ADAL" clId="{3EB6E592-1E2E-427E-A907-DBEEEBE600C1}" dt="2022-11-06T15:49:34.873" v="331" actId="47"/>
        <pc:sldMkLst>
          <pc:docMk/>
          <pc:sldMk cId="3742979416" sldId="341"/>
        </pc:sldMkLst>
      </pc:sldChg>
      <pc:sldChg chg="del">
        <pc:chgData name="László Fórián" userId="df575b54-394a-4aeb-a93a-9d99171c6967" providerId="ADAL" clId="{3EB6E592-1E2E-427E-A907-DBEEEBE600C1}" dt="2022-11-06T15:46:50.881" v="308" actId="47"/>
        <pc:sldMkLst>
          <pc:docMk/>
          <pc:sldMk cId="2325299629" sldId="342"/>
        </pc:sldMkLst>
      </pc:sldChg>
      <pc:sldChg chg="modSp mod modAnim">
        <pc:chgData name="László Fórián" userId="df575b54-394a-4aeb-a93a-9d99171c6967" providerId="ADAL" clId="{3EB6E592-1E2E-427E-A907-DBEEEBE600C1}" dt="2022-11-06T15:46:58.744" v="309" actId="1076"/>
        <pc:sldMkLst>
          <pc:docMk/>
          <pc:sldMk cId="2018163911" sldId="347"/>
        </pc:sldMkLst>
        <pc:spChg chg="mod">
          <ac:chgData name="László Fórián" userId="df575b54-394a-4aeb-a93a-9d99171c6967" providerId="ADAL" clId="{3EB6E592-1E2E-427E-A907-DBEEEBE600C1}" dt="2022-11-06T15:46:58.744" v="309" actId="1076"/>
          <ac:spMkLst>
            <pc:docMk/>
            <pc:sldMk cId="2018163911" sldId="347"/>
            <ac:spMk id="6" creationId="{E321B25A-82F5-0C05-91D6-C85F0C71D1AE}"/>
          </ac:spMkLst>
        </pc:spChg>
        <pc:spChg chg="mod">
          <ac:chgData name="László Fórián" userId="df575b54-394a-4aeb-a93a-9d99171c6967" providerId="ADAL" clId="{3EB6E592-1E2E-427E-A907-DBEEEBE600C1}" dt="2022-11-06T15:46:11.091" v="307" actId="20577"/>
          <ac:spMkLst>
            <pc:docMk/>
            <pc:sldMk cId="2018163911" sldId="347"/>
            <ac:spMk id="9" creationId="{5C8773E6-6888-4927-9319-CA77EC5197DF}"/>
          </ac:spMkLst>
        </pc:spChg>
      </pc:sldChg>
      <pc:sldChg chg="modSp mod">
        <pc:chgData name="László Fórián" userId="df575b54-394a-4aeb-a93a-9d99171c6967" providerId="ADAL" clId="{3EB6E592-1E2E-427E-A907-DBEEEBE600C1}" dt="2022-11-06T15:48:56.940" v="330"/>
        <pc:sldMkLst>
          <pc:docMk/>
          <pc:sldMk cId="1658924062" sldId="348"/>
        </pc:sldMkLst>
        <pc:spChg chg="mod">
          <ac:chgData name="László Fórián" userId="df575b54-394a-4aeb-a93a-9d99171c6967" providerId="ADAL" clId="{3EB6E592-1E2E-427E-A907-DBEEEBE600C1}" dt="2022-11-06T15:48:14.659" v="328" actId="20577"/>
          <ac:spMkLst>
            <pc:docMk/>
            <pc:sldMk cId="1658924062" sldId="348"/>
            <ac:spMk id="2" creationId="{00000000-0000-0000-0000-000000000000}"/>
          </ac:spMkLst>
        </pc:spChg>
        <pc:spChg chg="mod">
          <ac:chgData name="László Fórián" userId="df575b54-394a-4aeb-a93a-9d99171c6967" providerId="ADAL" clId="{3EB6E592-1E2E-427E-A907-DBEEEBE600C1}" dt="2022-11-06T15:48:39.547" v="329"/>
          <ac:spMkLst>
            <pc:docMk/>
            <pc:sldMk cId="1658924062" sldId="348"/>
            <ac:spMk id="3" creationId="{00000000-0000-0000-0000-000000000000}"/>
          </ac:spMkLst>
        </pc:spChg>
        <pc:spChg chg="mod">
          <ac:chgData name="László Fórián" userId="df575b54-394a-4aeb-a93a-9d99171c6967" providerId="ADAL" clId="{3EB6E592-1E2E-427E-A907-DBEEEBE600C1}" dt="2022-11-06T15:48:56.940" v="330"/>
          <ac:spMkLst>
            <pc:docMk/>
            <pc:sldMk cId="1658924062" sldId="348"/>
            <ac:spMk id="4" creationId="{F184671A-048F-4BD7-8AD8-9FCE797134E5}"/>
          </ac:spMkLst>
        </pc:spChg>
      </pc:sldChg>
    </pc:docChg>
  </pc:docChgLst>
  <pc:docChgLst>
    <pc:chgData name="Sándor Pecsora" userId="810b1d013327c237" providerId="LiveId" clId="{F1725CCB-442B-49F6-B319-A66EF78AC50B}"/>
    <pc:docChg chg="modSld">
      <pc:chgData name="Sándor Pecsora" userId="810b1d013327c237" providerId="LiveId" clId="{F1725CCB-442B-49F6-B319-A66EF78AC50B}" dt="2020-09-21T09:42:46.828" v="12" actId="20577"/>
      <pc:docMkLst>
        <pc:docMk/>
      </pc:docMkLst>
      <pc:sldChg chg="modSp">
        <pc:chgData name="Sándor Pecsora" userId="810b1d013327c237" providerId="LiveId" clId="{F1725CCB-442B-49F6-B319-A66EF78AC50B}" dt="2020-09-21T09:42:46.828" v="12" actId="20577"/>
        <pc:sldMkLst>
          <pc:docMk/>
          <pc:sldMk cId="3501878932" sldId="321"/>
        </pc:sldMkLst>
        <pc:spChg chg="mod">
          <ac:chgData name="Sándor Pecsora" userId="810b1d013327c237" providerId="LiveId" clId="{F1725CCB-442B-49F6-B319-A66EF78AC50B}" dt="2020-09-21T09:42:46.828" v="12" actId="20577"/>
          <ac:spMkLst>
            <pc:docMk/>
            <pc:sldMk cId="3501878932" sldId="321"/>
            <ac:spMk id="3" creationId="{00000000-0000-0000-0000-000000000000}"/>
          </ac:spMkLst>
        </pc:spChg>
      </pc:sldChg>
    </pc:docChg>
  </pc:docChgLst>
  <pc:docChgLst>
    <pc:chgData name="Pecsora Sándor" userId="1de73074-9d2e-4efc-8b81-d810ab26d955" providerId="ADAL" clId="{DC050C71-8A71-41C5-9DA2-15B3F9883DDC}"/>
    <pc:docChg chg="modSld">
      <pc:chgData name="Pecsora Sándor" userId="1de73074-9d2e-4efc-8b81-d810ab26d955" providerId="ADAL" clId="{DC050C71-8A71-41C5-9DA2-15B3F9883DDC}" dt="2022-11-14T10:00:38.209" v="11" actId="20577"/>
      <pc:docMkLst>
        <pc:docMk/>
      </pc:docMkLst>
      <pc:sldChg chg="modSp">
        <pc:chgData name="Pecsora Sándor" userId="1de73074-9d2e-4efc-8b81-d810ab26d955" providerId="ADAL" clId="{DC050C71-8A71-41C5-9DA2-15B3F9883DDC}" dt="2022-11-14T09:32:27.415" v="2" actId="20577"/>
        <pc:sldMkLst>
          <pc:docMk/>
          <pc:sldMk cId="3919114993" sldId="340"/>
        </pc:sldMkLst>
        <pc:spChg chg="mod">
          <ac:chgData name="Pecsora Sándor" userId="1de73074-9d2e-4efc-8b81-d810ab26d955" providerId="ADAL" clId="{DC050C71-8A71-41C5-9DA2-15B3F9883DDC}" dt="2022-11-14T09:32:27.415" v="2" actId="20577"/>
          <ac:spMkLst>
            <pc:docMk/>
            <pc:sldMk cId="3919114993" sldId="340"/>
            <ac:spMk id="6" creationId="{02661062-5638-4202-83ED-6B204932B1D9}"/>
          </ac:spMkLst>
        </pc:spChg>
      </pc:sldChg>
      <pc:sldChg chg="modSp modAnim">
        <pc:chgData name="Pecsora Sándor" userId="1de73074-9d2e-4efc-8b81-d810ab26d955" providerId="ADAL" clId="{DC050C71-8A71-41C5-9DA2-15B3F9883DDC}" dt="2022-11-14T10:00:38.209" v="11" actId="20577"/>
        <pc:sldMkLst>
          <pc:docMk/>
          <pc:sldMk cId="2018163911" sldId="347"/>
        </pc:sldMkLst>
        <pc:spChg chg="mod">
          <ac:chgData name="Pecsora Sándor" userId="1de73074-9d2e-4efc-8b81-d810ab26d955" providerId="ADAL" clId="{DC050C71-8A71-41C5-9DA2-15B3F9883DDC}" dt="2022-11-14T10:00:36.673" v="9" actId="20577"/>
          <ac:spMkLst>
            <pc:docMk/>
            <pc:sldMk cId="2018163911" sldId="347"/>
            <ac:spMk id="6" creationId="{E321B25A-82F5-0C05-91D6-C85F0C71D1AE}"/>
          </ac:spMkLst>
        </pc:spChg>
      </pc:sldChg>
    </pc:docChg>
  </pc:docChgLst>
  <pc:docChgLst>
    <pc:chgData name="Fórián László" userId="S::forian.laszlo@inf.unideb.hu::df575b54-394a-4aeb-a93a-9d99171c6967" providerId="AD" clId="Web-{8149866B-9FD2-06B8-6E21-9866428EFC5F}"/>
    <pc:docChg chg="addSld modSld">
      <pc:chgData name="Fórián László" userId="S::forian.laszlo@inf.unideb.hu::df575b54-394a-4aeb-a93a-9d99171c6967" providerId="AD" clId="Web-{8149866B-9FD2-06B8-6E21-9866428EFC5F}" dt="2022-11-06T15:39:43.941" v="25" actId="20577"/>
      <pc:docMkLst>
        <pc:docMk/>
      </pc:docMkLst>
      <pc:sldChg chg="modSp add">
        <pc:chgData name="Fórián László" userId="S::forian.laszlo@inf.unideb.hu::df575b54-394a-4aeb-a93a-9d99171c6967" providerId="AD" clId="Web-{8149866B-9FD2-06B8-6E21-9866428EFC5F}" dt="2022-11-06T15:39:43.941" v="25" actId="20577"/>
        <pc:sldMkLst>
          <pc:docMk/>
          <pc:sldMk cId="2018163911" sldId="347"/>
        </pc:sldMkLst>
        <pc:spChg chg="mod">
          <ac:chgData name="Fórián László" userId="S::forian.laszlo@inf.unideb.hu::df575b54-394a-4aeb-a93a-9d99171c6967" providerId="AD" clId="Web-{8149866B-9FD2-06B8-6E21-9866428EFC5F}" dt="2022-11-06T15:38:01.265" v="6" actId="20577"/>
          <ac:spMkLst>
            <pc:docMk/>
            <pc:sldMk cId="2018163911" sldId="347"/>
            <ac:spMk id="2" creationId="{00000000-0000-0000-0000-000000000000}"/>
          </ac:spMkLst>
        </pc:spChg>
        <pc:spChg chg="mod">
          <ac:chgData name="Fórián László" userId="S::forian.laszlo@inf.unideb.hu::df575b54-394a-4aeb-a93a-9d99171c6967" providerId="AD" clId="Web-{8149866B-9FD2-06B8-6E21-9866428EFC5F}" dt="2022-11-06T15:38:38.188" v="9" actId="20577"/>
          <ac:spMkLst>
            <pc:docMk/>
            <pc:sldMk cId="2018163911" sldId="347"/>
            <ac:spMk id="3" creationId="{00000000-0000-0000-0000-000000000000}"/>
          </ac:spMkLst>
        </pc:spChg>
        <pc:spChg chg="mod">
          <ac:chgData name="Fórián László" userId="S::forian.laszlo@inf.unideb.hu::df575b54-394a-4aeb-a93a-9d99171c6967" providerId="AD" clId="Web-{8149866B-9FD2-06B8-6E21-9866428EFC5F}" dt="2022-11-06T15:39:43.941" v="25" actId="20577"/>
          <ac:spMkLst>
            <pc:docMk/>
            <pc:sldMk cId="2018163911" sldId="347"/>
            <ac:spMk id="8" creationId="{457D8DC2-0592-73DD-5CAE-96918BEAA80B}"/>
          </ac:spMkLst>
        </pc:spChg>
      </pc:sldChg>
    </pc:docChg>
  </pc:docChgLst>
  <pc:docChgLst>
    <pc:chgData name="Sándor Pecsora" userId="810b1d013327c237" providerId="LiveId" clId="{AC9FB50C-9BDA-4779-9772-6A0B83B0D4CD}"/>
    <pc:docChg chg="modSld">
      <pc:chgData name="Sándor Pecsora" userId="810b1d013327c237" providerId="LiveId" clId="{AC9FB50C-9BDA-4779-9772-6A0B83B0D4CD}" dt="2020-11-17T07:49:35.068" v="14"/>
      <pc:docMkLst>
        <pc:docMk/>
      </pc:docMkLst>
      <pc:sldChg chg="modSp">
        <pc:chgData name="Sándor Pecsora" userId="810b1d013327c237" providerId="LiveId" clId="{AC9FB50C-9BDA-4779-9772-6A0B83B0D4CD}" dt="2020-11-17T07:49:35.068" v="14"/>
        <pc:sldMkLst>
          <pc:docMk/>
          <pc:sldMk cId="3742979416" sldId="341"/>
        </pc:sldMkLst>
        <pc:spChg chg="mod">
          <ac:chgData name="Sándor Pecsora" userId="810b1d013327c237" providerId="LiveId" clId="{AC9FB50C-9BDA-4779-9772-6A0B83B0D4CD}" dt="2020-11-17T07:44:28.742" v="12" actId="20577"/>
          <ac:spMkLst>
            <pc:docMk/>
            <pc:sldMk cId="3742979416" sldId="341"/>
            <ac:spMk id="3" creationId="{00000000-0000-0000-0000-000000000000}"/>
          </ac:spMkLst>
        </pc:spChg>
        <pc:spChg chg="mod">
          <ac:chgData name="Sándor Pecsora" userId="810b1d013327c237" providerId="LiveId" clId="{AC9FB50C-9BDA-4779-9772-6A0B83B0D4CD}" dt="2020-11-17T07:49:35.068" v="14"/>
          <ac:spMkLst>
            <pc:docMk/>
            <pc:sldMk cId="3742979416" sldId="341"/>
            <ac:spMk id="6" creationId="{22D17158-444A-4293-9E84-B3D7F7233F9D}"/>
          </ac:spMkLst>
        </pc:spChg>
      </pc:sldChg>
    </pc:docChg>
  </pc:docChgLst>
  <pc:docChgLst>
    <pc:chgData name="Sándor Pecsora" userId="810b1d013327c237" providerId="LiveId" clId="{C5B86D70-9F62-4E51-A561-FAEB54B9F628}"/>
    <pc:docChg chg="addSld delSld modSld">
      <pc:chgData name="Sándor Pecsora" userId="810b1d013327c237" providerId="LiveId" clId="{C5B86D70-9F62-4E51-A561-FAEB54B9F628}" dt="2022-02-15T08:31:00.922" v="11" actId="47"/>
      <pc:docMkLst>
        <pc:docMk/>
      </pc:docMkLst>
      <pc:sldChg chg="del">
        <pc:chgData name="Sándor Pecsora" userId="810b1d013327c237" providerId="LiveId" clId="{C5B86D70-9F62-4E51-A561-FAEB54B9F628}" dt="2022-02-15T08:31:00.922" v="11" actId="47"/>
        <pc:sldMkLst>
          <pc:docMk/>
          <pc:sldMk cId="1180060703" sldId="256"/>
        </pc:sldMkLst>
      </pc:sldChg>
      <pc:sldChg chg="add">
        <pc:chgData name="Sándor Pecsora" userId="810b1d013327c237" providerId="LiveId" clId="{C5B86D70-9F62-4E51-A561-FAEB54B9F628}" dt="2022-02-15T08:19:51.144" v="8"/>
        <pc:sldMkLst>
          <pc:docMk/>
          <pc:sldMk cId="811959074" sldId="330"/>
        </pc:sldMkLst>
      </pc:sldChg>
      <pc:sldChg chg="modSp">
        <pc:chgData name="Sándor Pecsora" userId="810b1d013327c237" providerId="LiveId" clId="{C5B86D70-9F62-4E51-A561-FAEB54B9F628}" dt="2021-12-08T07:32:35.966" v="7" actId="20577"/>
        <pc:sldMkLst>
          <pc:docMk/>
          <pc:sldMk cId="3919114993" sldId="340"/>
        </pc:sldMkLst>
        <pc:spChg chg="mod">
          <ac:chgData name="Sándor Pecsora" userId="810b1d013327c237" providerId="LiveId" clId="{C5B86D70-9F62-4E51-A561-FAEB54B9F628}" dt="2021-12-08T07:32:35.966" v="7" actId="20577"/>
          <ac:spMkLst>
            <pc:docMk/>
            <pc:sldMk cId="3919114993" sldId="340"/>
            <ac:spMk id="8" creationId="{59FA3755-39DA-4B04-AAC6-56260E1A6686}"/>
          </ac:spMkLst>
        </pc:spChg>
      </pc:sldChg>
      <pc:sldChg chg="modSp add mod">
        <pc:chgData name="Sándor Pecsora" userId="810b1d013327c237" providerId="LiveId" clId="{C5B86D70-9F62-4E51-A561-FAEB54B9F628}" dt="2022-02-15T08:28:12.603" v="10"/>
        <pc:sldMkLst>
          <pc:docMk/>
          <pc:sldMk cId="3735662663" sldId="346"/>
        </pc:sldMkLst>
        <pc:spChg chg="mod">
          <ac:chgData name="Sándor Pecsora" userId="810b1d013327c237" providerId="LiveId" clId="{C5B86D70-9F62-4E51-A561-FAEB54B9F628}" dt="2022-02-15T08:28:12.603" v="10"/>
          <ac:spMkLst>
            <pc:docMk/>
            <pc:sldMk cId="3735662663" sldId="346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5E1EE205-6846-48F8-AB8A-16A77EEEC716}"/>
    <pc:docChg chg="modSld">
      <pc:chgData name="Sándor Pecsora" userId="810b1d013327c237" providerId="LiveId" clId="{5E1EE205-6846-48F8-AB8A-16A77EEEC716}" dt="2021-11-14T11:33:13.787" v="0"/>
      <pc:docMkLst>
        <pc:docMk/>
      </pc:docMkLst>
      <pc:sldChg chg="modSp">
        <pc:chgData name="Sándor Pecsora" userId="810b1d013327c237" providerId="LiveId" clId="{5E1EE205-6846-48F8-AB8A-16A77EEEC716}" dt="2021-11-14T11:33:13.787" v="0"/>
        <pc:sldMkLst>
          <pc:docMk/>
          <pc:sldMk cId="3501878932" sldId="321"/>
        </pc:sldMkLst>
        <pc:spChg chg="mod">
          <ac:chgData name="Sándor Pecsora" userId="810b1d013327c237" providerId="LiveId" clId="{5E1EE205-6846-48F8-AB8A-16A77EEEC716}" dt="2021-11-14T11:33:13.787" v="0"/>
          <ac:spMkLst>
            <pc:docMk/>
            <pc:sldMk cId="3501878932" sldId="321"/>
            <ac:spMk id="11" creationId="{5D3465CD-B2C6-4AAF-AE96-EC8FDEA345B4}"/>
          </ac:spMkLst>
        </pc:spChg>
      </pc:sldChg>
    </pc:docChg>
  </pc:docChgLst>
  <pc:docChgLst>
    <pc:chgData name="Sándor Pecsora" userId="810b1d013327c237" providerId="LiveId" clId="{6D868EEB-0F0D-490B-A0B5-018819A18F83}"/>
    <pc:docChg chg="modSld">
      <pc:chgData name="Sándor Pecsora" userId="810b1d013327c237" providerId="LiveId" clId="{6D868EEB-0F0D-490B-A0B5-018819A18F83}" dt="2020-10-12T09:22:53.479" v="7"/>
      <pc:docMkLst>
        <pc:docMk/>
      </pc:docMkLst>
      <pc:sldChg chg="modSp">
        <pc:chgData name="Sándor Pecsora" userId="810b1d013327c237" providerId="LiveId" clId="{6D868EEB-0F0D-490B-A0B5-018819A18F83}" dt="2020-10-12T08:38:08.234" v="4" actId="20577"/>
        <pc:sldMkLst>
          <pc:docMk/>
          <pc:sldMk cId="3501878932" sldId="321"/>
        </pc:sldMkLst>
        <pc:spChg chg="mod">
          <ac:chgData name="Sándor Pecsora" userId="810b1d013327c237" providerId="LiveId" clId="{6D868EEB-0F0D-490B-A0B5-018819A18F83}" dt="2020-10-12T08:38:08.234" v="4" actId="20577"/>
          <ac:spMkLst>
            <pc:docMk/>
            <pc:sldMk cId="3501878932" sldId="321"/>
            <ac:spMk id="3" creationId="{00000000-0000-0000-0000-000000000000}"/>
          </ac:spMkLst>
        </pc:spChg>
      </pc:sldChg>
      <pc:sldChg chg="modSp">
        <pc:chgData name="Sándor Pecsora" userId="810b1d013327c237" providerId="LiveId" clId="{6D868EEB-0F0D-490B-A0B5-018819A18F83}" dt="2020-10-12T08:37:59.563" v="0" actId="20577"/>
        <pc:sldMkLst>
          <pc:docMk/>
          <pc:sldMk cId="4245844585" sldId="336"/>
        </pc:sldMkLst>
        <pc:spChg chg="mod">
          <ac:chgData name="Sándor Pecsora" userId="810b1d013327c237" providerId="LiveId" clId="{6D868EEB-0F0D-490B-A0B5-018819A18F83}" dt="2020-10-12T08:37:59.563" v="0" actId="20577"/>
          <ac:spMkLst>
            <pc:docMk/>
            <pc:sldMk cId="4245844585" sldId="336"/>
            <ac:spMk id="6" creationId="{00000000-0000-0000-0000-000000000000}"/>
          </ac:spMkLst>
        </pc:spChg>
      </pc:sldChg>
      <pc:sldChg chg="modSp modAnim">
        <pc:chgData name="Sándor Pecsora" userId="810b1d013327c237" providerId="LiveId" clId="{6D868EEB-0F0D-490B-A0B5-018819A18F83}" dt="2020-10-12T09:22:53.479" v="7"/>
        <pc:sldMkLst>
          <pc:docMk/>
          <pc:sldMk cId="157187679" sldId="337"/>
        </pc:sldMkLst>
        <pc:spChg chg="mod">
          <ac:chgData name="Sándor Pecsora" userId="810b1d013327c237" providerId="LiveId" clId="{6D868EEB-0F0D-490B-A0B5-018819A18F83}" dt="2020-10-12T09:22:30.351" v="6"/>
          <ac:spMkLst>
            <pc:docMk/>
            <pc:sldMk cId="157187679" sldId="337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FB37D993-8D2E-4ED8-8E51-85BE1E9E0E56}"/>
    <pc:docChg chg="undo custSel addSld delSld modSld">
      <pc:chgData name="Sándor Pecsora" userId="810b1d013327c237" providerId="LiveId" clId="{FB37D993-8D2E-4ED8-8E51-85BE1E9E0E56}" dt="2020-11-08T10:08:16.722" v="1517" actId="404"/>
      <pc:docMkLst>
        <pc:docMk/>
      </pc:docMkLst>
      <pc:sldChg chg="addSp delSp modSp mod modTransition modAnim">
        <pc:chgData name="Sándor Pecsora" userId="810b1d013327c237" providerId="LiveId" clId="{FB37D993-8D2E-4ED8-8E51-85BE1E9E0E56}" dt="2020-11-08T09:59:38.969" v="1505" actId="20577"/>
        <pc:sldMkLst>
          <pc:docMk/>
          <pc:sldMk cId="3501878932" sldId="321"/>
        </pc:sldMkLst>
        <pc:spChg chg="mod">
          <ac:chgData name="Sándor Pecsora" userId="810b1d013327c237" providerId="LiveId" clId="{FB37D993-8D2E-4ED8-8E51-85BE1E9E0E56}" dt="2020-11-08T09:59:38.969" v="1505" actId="20577"/>
          <ac:spMkLst>
            <pc:docMk/>
            <pc:sldMk cId="3501878932" sldId="321"/>
            <ac:spMk id="2" creationId="{00000000-0000-0000-0000-000000000000}"/>
          </ac:spMkLst>
        </pc:spChg>
        <pc:spChg chg="add mod">
          <ac:chgData name="Sándor Pecsora" userId="810b1d013327c237" providerId="LiveId" clId="{FB37D993-8D2E-4ED8-8E51-85BE1E9E0E56}" dt="2020-11-06T11:16:51.374" v="33" actId="1076"/>
          <ac:spMkLst>
            <pc:docMk/>
            <pc:sldMk cId="3501878932" sldId="321"/>
            <ac:spMk id="4" creationId="{4D56CDE2-BDDF-4450-B8B4-04EB904CBD6E}"/>
          </ac:spMkLst>
        </pc:spChg>
        <pc:spChg chg="add mod">
          <ac:chgData name="Sándor Pecsora" userId="810b1d013327c237" providerId="LiveId" clId="{FB37D993-8D2E-4ED8-8E51-85BE1E9E0E56}" dt="2020-11-06T11:25:41.155" v="47" actId="1076"/>
          <ac:spMkLst>
            <pc:docMk/>
            <pc:sldMk cId="3501878932" sldId="321"/>
            <ac:spMk id="5" creationId="{9259D382-C4A1-463D-BC85-5D856234692C}"/>
          </ac:spMkLst>
        </pc:spChg>
        <pc:spChg chg="add mod">
          <ac:chgData name="Sándor Pecsora" userId="810b1d013327c237" providerId="LiveId" clId="{FB37D993-8D2E-4ED8-8E51-85BE1E9E0E56}" dt="2020-11-06T11:33:30.676" v="129" actId="20577"/>
          <ac:spMkLst>
            <pc:docMk/>
            <pc:sldMk cId="3501878932" sldId="321"/>
            <ac:spMk id="6" creationId="{65984E5A-DF6D-4C0D-8587-7106351F9083}"/>
          </ac:spMkLst>
        </pc:spChg>
        <pc:spChg chg="add mod">
          <ac:chgData name="Sándor Pecsora" userId="810b1d013327c237" providerId="LiveId" clId="{FB37D993-8D2E-4ED8-8E51-85BE1E9E0E56}" dt="2020-11-06T12:19:12.201" v="413" actId="20578"/>
          <ac:spMkLst>
            <pc:docMk/>
            <pc:sldMk cId="3501878932" sldId="321"/>
            <ac:spMk id="7" creationId="{77661529-6ABD-4896-AE74-FA37A6588734}"/>
          </ac:spMkLst>
        </pc:spChg>
        <pc:spChg chg="add del mod">
          <ac:chgData name="Sándor Pecsora" userId="810b1d013327c237" providerId="LiveId" clId="{FB37D993-8D2E-4ED8-8E51-85BE1E9E0E56}" dt="2020-11-06T11:37:58.448" v="184" actId="478"/>
          <ac:spMkLst>
            <pc:docMk/>
            <pc:sldMk cId="3501878932" sldId="321"/>
            <ac:spMk id="8" creationId="{C4099EF6-60C4-45CC-8AB1-469743F0D051}"/>
          </ac:spMkLst>
        </pc:spChg>
        <pc:spChg chg="add mod">
          <ac:chgData name="Sándor Pecsora" userId="810b1d013327c237" providerId="LiveId" clId="{FB37D993-8D2E-4ED8-8E51-85BE1E9E0E56}" dt="2020-11-06T12:22:09.782" v="459" actId="120"/>
          <ac:spMkLst>
            <pc:docMk/>
            <pc:sldMk cId="3501878932" sldId="321"/>
            <ac:spMk id="9" creationId="{4AEB45A1-9F9C-471E-873F-C763BA278DD4}"/>
          </ac:spMkLst>
        </pc:spChg>
        <pc:spChg chg="add mod">
          <ac:chgData name="Sándor Pecsora" userId="810b1d013327c237" providerId="LiveId" clId="{FB37D993-8D2E-4ED8-8E51-85BE1E9E0E56}" dt="2020-11-06T11:55:04.778" v="276" actId="571"/>
          <ac:spMkLst>
            <pc:docMk/>
            <pc:sldMk cId="3501878932" sldId="321"/>
            <ac:spMk id="10" creationId="{F079DA84-694A-437B-A30B-30ED7E021DD3}"/>
          </ac:spMkLst>
        </pc:spChg>
        <pc:spChg chg="add mod">
          <ac:chgData name="Sándor Pecsora" userId="810b1d013327c237" providerId="LiveId" clId="{FB37D993-8D2E-4ED8-8E51-85BE1E9E0E56}" dt="2020-11-06T14:12:25.990" v="968" actId="20577"/>
          <ac:spMkLst>
            <pc:docMk/>
            <pc:sldMk cId="3501878932" sldId="321"/>
            <ac:spMk id="11" creationId="{5D3465CD-B2C6-4AAF-AE96-EC8FDEA345B4}"/>
          </ac:spMkLst>
        </pc:spChg>
      </pc:sldChg>
      <pc:sldChg chg="modSp del mod">
        <pc:chgData name="Sándor Pecsora" userId="810b1d013327c237" providerId="LiveId" clId="{FB37D993-8D2E-4ED8-8E51-85BE1E9E0E56}" dt="2020-11-06T14:26:45.724" v="978" actId="47"/>
        <pc:sldMkLst>
          <pc:docMk/>
          <pc:sldMk cId="4245844585" sldId="336"/>
        </pc:sldMkLst>
        <pc:spChg chg="mod">
          <ac:chgData name="Sándor Pecsora" userId="810b1d013327c237" providerId="LiveId" clId="{FB37D993-8D2E-4ED8-8E51-85BE1E9E0E56}" dt="2020-11-06T14:16:33.421" v="977" actId="123"/>
          <ac:spMkLst>
            <pc:docMk/>
            <pc:sldMk cId="4245844585" sldId="336"/>
            <ac:spMk id="3" creationId="{00000000-0000-0000-0000-000000000000}"/>
          </ac:spMkLst>
        </pc:spChg>
      </pc:sldChg>
      <pc:sldChg chg="addSp modSp mod modAnim">
        <pc:chgData name="Sándor Pecsora" userId="810b1d013327c237" providerId="LiveId" clId="{FB37D993-8D2E-4ED8-8E51-85BE1E9E0E56}" dt="2020-11-08T09:50:33.087" v="1469" actId="20577"/>
        <pc:sldMkLst>
          <pc:docMk/>
          <pc:sldMk cId="3919114993" sldId="340"/>
        </pc:sldMkLst>
        <pc:spChg chg="mod">
          <ac:chgData name="Sándor Pecsora" userId="810b1d013327c237" providerId="LiveId" clId="{FB37D993-8D2E-4ED8-8E51-85BE1E9E0E56}" dt="2020-11-08T09:50:33.087" v="1469" actId="20577"/>
          <ac:spMkLst>
            <pc:docMk/>
            <pc:sldMk cId="3919114993" sldId="340"/>
            <ac:spMk id="2" creationId="{00000000-0000-0000-0000-000000000000}"/>
          </ac:spMkLst>
        </pc:spChg>
        <pc:spChg chg="add mod">
          <ac:chgData name="Sándor Pecsora" userId="810b1d013327c237" providerId="LiveId" clId="{FB37D993-8D2E-4ED8-8E51-85BE1E9E0E56}" dt="2020-11-06T14:10:02.819" v="908" actId="1035"/>
          <ac:spMkLst>
            <pc:docMk/>
            <pc:sldMk cId="3919114993" sldId="340"/>
            <ac:spMk id="5" creationId="{09420510-ED20-4022-8CD2-E2320DE88804}"/>
          </ac:spMkLst>
        </pc:spChg>
        <pc:spChg chg="add mod">
          <ac:chgData name="Sándor Pecsora" userId="810b1d013327c237" providerId="LiveId" clId="{FB37D993-8D2E-4ED8-8E51-85BE1E9E0E56}" dt="2020-11-06T14:10:02.819" v="908" actId="1035"/>
          <ac:spMkLst>
            <pc:docMk/>
            <pc:sldMk cId="3919114993" sldId="340"/>
            <ac:spMk id="6" creationId="{02661062-5638-4202-83ED-6B204932B1D9}"/>
          </ac:spMkLst>
        </pc:spChg>
        <pc:spChg chg="add mod">
          <ac:chgData name="Sándor Pecsora" userId="810b1d013327c237" providerId="LiveId" clId="{FB37D993-8D2E-4ED8-8E51-85BE1E9E0E56}" dt="2020-11-06T14:11:06.190" v="939" actId="20577"/>
          <ac:spMkLst>
            <pc:docMk/>
            <pc:sldMk cId="3919114993" sldId="340"/>
            <ac:spMk id="7" creationId="{0A78392F-CA77-499B-9636-A47E2E55BC6D}"/>
          </ac:spMkLst>
        </pc:spChg>
        <pc:spChg chg="add mod">
          <ac:chgData name="Sándor Pecsora" userId="810b1d013327c237" providerId="LiveId" clId="{FB37D993-8D2E-4ED8-8E51-85BE1E9E0E56}" dt="2020-11-06T14:10:22.960" v="919" actId="255"/>
          <ac:spMkLst>
            <pc:docMk/>
            <pc:sldMk cId="3919114993" sldId="340"/>
            <ac:spMk id="8" creationId="{59FA3755-39DA-4B04-AAC6-56260E1A6686}"/>
          </ac:spMkLst>
        </pc:spChg>
      </pc:sldChg>
      <pc:sldChg chg="addSp delSp modSp mod modAnim">
        <pc:chgData name="Sándor Pecsora" userId="810b1d013327c237" providerId="LiveId" clId="{FB37D993-8D2E-4ED8-8E51-85BE1E9E0E56}" dt="2020-11-08T09:52:14.157" v="1487" actId="20577"/>
        <pc:sldMkLst>
          <pc:docMk/>
          <pc:sldMk cId="3742979416" sldId="341"/>
        </pc:sldMkLst>
        <pc:spChg chg="mod">
          <ac:chgData name="Sándor Pecsora" userId="810b1d013327c237" providerId="LiveId" clId="{FB37D993-8D2E-4ED8-8E51-85BE1E9E0E56}" dt="2020-11-08T09:52:14.157" v="1487" actId="20577"/>
          <ac:spMkLst>
            <pc:docMk/>
            <pc:sldMk cId="3742979416" sldId="341"/>
            <ac:spMk id="2" creationId="{00000000-0000-0000-0000-000000000000}"/>
          </ac:spMkLst>
        </pc:spChg>
        <pc:spChg chg="add mod">
          <ac:chgData name="Sándor Pecsora" userId="810b1d013327c237" providerId="LiveId" clId="{FB37D993-8D2E-4ED8-8E51-85BE1E9E0E56}" dt="2020-11-06T14:27:55.081" v="1027" actId="1076"/>
          <ac:spMkLst>
            <pc:docMk/>
            <pc:sldMk cId="3742979416" sldId="341"/>
            <ac:spMk id="4" creationId="{F184671A-048F-4BD7-8AD8-9FCE797134E5}"/>
          </ac:spMkLst>
        </pc:spChg>
        <pc:spChg chg="add mod">
          <ac:chgData name="Sándor Pecsora" userId="810b1d013327c237" providerId="LiveId" clId="{FB37D993-8D2E-4ED8-8E51-85BE1E9E0E56}" dt="2020-11-06T14:28:21.071" v="1048" actId="1076"/>
          <ac:spMkLst>
            <pc:docMk/>
            <pc:sldMk cId="3742979416" sldId="341"/>
            <ac:spMk id="5" creationId="{5CE0E53F-DF10-4A88-88B2-9E1CA7C5C629}"/>
          </ac:spMkLst>
        </pc:spChg>
        <pc:spChg chg="add mod">
          <ac:chgData name="Sándor Pecsora" userId="810b1d013327c237" providerId="LiveId" clId="{FB37D993-8D2E-4ED8-8E51-85BE1E9E0E56}" dt="2020-11-06T14:52:22.174" v="1241"/>
          <ac:spMkLst>
            <pc:docMk/>
            <pc:sldMk cId="3742979416" sldId="341"/>
            <ac:spMk id="6" creationId="{22D17158-444A-4293-9E84-B3D7F7233F9D}"/>
          </ac:spMkLst>
        </pc:spChg>
        <pc:spChg chg="add del mod">
          <ac:chgData name="Sándor Pecsora" userId="810b1d013327c237" providerId="LiveId" clId="{FB37D993-8D2E-4ED8-8E51-85BE1E9E0E56}" dt="2020-11-06T14:47:39.444" v="1221" actId="478"/>
          <ac:spMkLst>
            <pc:docMk/>
            <pc:sldMk cId="3742979416" sldId="341"/>
            <ac:spMk id="7" creationId="{1AEE1C98-259D-43E3-806C-12F98D39726B}"/>
          </ac:spMkLst>
        </pc:spChg>
      </pc:sldChg>
      <pc:sldChg chg="addSp delSp modSp add mod delAnim modAnim">
        <pc:chgData name="Sándor Pecsora" userId="810b1d013327c237" providerId="LiveId" clId="{FB37D993-8D2E-4ED8-8E51-85BE1E9E0E56}" dt="2020-11-07T10:24:00.478" v="1463"/>
        <pc:sldMkLst>
          <pc:docMk/>
          <pc:sldMk cId="2325299629" sldId="342"/>
        </pc:sldMkLst>
        <pc:spChg chg="mod">
          <ac:chgData name="Sándor Pecsora" userId="810b1d013327c237" providerId="LiveId" clId="{FB37D993-8D2E-4ED8-8E51-85BE1E9E0E56}" dt="2020-11-07T09:25:28.767" v="1243" actId="20577"/>
          <ac:spMkLst>
            <pc:docMk/>
            <pc:sldMk cId="2325299629" sldId="342"/>
            <ac:spMk id="2" creationId="{00000000-0000-0000-0000-000000000000}"/>
          </ac:spMkLst>
        </pc:spChg>
        <pc:spChg chg="mod">
          <ac:chgData name="Sándor Pecsora" userId="810b1d013327c237" providerId="LiveId" clId="{FB37D993-8D2E-4ED8-8E51-85BE1E9E0E56}" dt="2020-11-07T09:26:12.368" v="1257" actId="123"/>
          <ac:spMkLst>
            <pc:docMk/>
            <pc:sldMk cId="2325299629" sldId="342"/>
            <ac:spMk id="3" creationId="{00000000-0000-0000-0000-000000000000}"/>
          </ac:spMkLst>
        </pc:spChg>
        <pc:spChg chg="del">
          <ac:chgData name="Sándor Pecsora" userId="810b1d013327c237" providerId="LiveId" clId="{FB37D993-8D2E-4ED8-8E51-85BE1E9E0E56}" dt="2020-11-07T09:25:36.657" v="1244" actId="478"/>
          <ac:spMkLst>
            <pc:docMk/>
            <pc:sldMk cId="2325299629" sldId="342"/>
            <ac:spMk id="5" creationId="{09420510-ED20-4022-8CD2-E2320DE88804}"/>
          </ac:spMkLst>
        </pc:spChg>
        <pc:spChg chg="del">
          <ac:chgData name="Sándor Pecsora" userId="810b1d013327c237" providerId="LiveId" clId="{FB37D993-8D2E-4ED8-8E51-85BE1E9E0E56}" dt="2020-11-07T09:25:36.657" v="1244" actId="478"/>
          <ac:spMkLst>
            <pc:docMk/>
            <pc:sldMk cId="2325299629" sldId="342"/>
            <ac:spMk id="6" creationId="{02661062-5638-4202-83ED-6B204932B1D9}"/>
          </ac:spMkLst>
        </pc:spChg>
        <pc:spChg chg="del">
          <ac:chgData name="Sándor Pecsora" userId="810b1d013327c237" providerId="LiveId" clId="{FB37D993-8D2E-4ED8-8E51-85BE1E9E0E56}" dt="2020-11-07T09:25:36.657" v="1244" actId="478"/>
          <ac:spMkLst>
            <pc:docMk/>
            <pc:sldMk cId="2325299629" sldId="342"/>
            <ac:spMk id="7" creationId="{0A78392F-CA77-499B-9636-A47E2E55BC6D}"/>
          </ac:spMkLst>
        </pc:spChg>
        <pc:spChg chg="del">
          <ac:chgData name="Sándor Pecsora" userId="810b1d013327c237" providerId="LiveId" clId="{FB37D993-8D2E-4ED8-8E51-85BE1E9E0E56}" dt="2020-11-07T09:25:36.657" v="1244" actId="478"/>
          <ac:spMkLst>
            <pc:docMk/>
            <pc:sldMk cId="2325299629" sldId="342"/>
            <ac:spMk id="8" creationId="{59FA3755-39DA-4B04-AAC6-56260E1A6686}"/>
          </ac:spMkLst>
        </pc:spChg>
        <pc:spChg chg="add mod">
          <ac:chgData name="Sándor Pecsora" userId="810b1d013327c237" providerId="LiveId" clId="{FB37D993-8D2E-4ED8-8E51-85BE1E9E0E56}" dt="2020-11-07T09:42:34.191" v="1296" actId="1076"/>
          <ac:spMkLst>
            <pc:docMk/>
            <pc:sldMk cId="2325299629" sldId="342"/>
            <ac:spMk id="9" creationId="{5C8773E6-6888-4927-9319-CA77EC5197DF}"/>
          </ac:spMkLst>
        </pc:spChg>
        <pc:spChg chg="add mod">
          <ac:chgData name="Sándor Pecsora" userId="810b1d013327c237" providerId="LiveId" clId="{FB37D993-8D2E-4ED8-8E51-85BE1E9E0E56}" dt="2020-11-07T10:13:20.577" v="1432" actId="21"/>
          <ac:spMkLst>
            <pc:docMk/>
            <pc:sldMk cId="2325299629" sldId="342"/>
            <ac:spMk id="10" creationId="{2DAD8E74-5884-4DCE-B37E-1E759E75A20B}"/>
          </ac:spMkLst>
        </pc:spChg>
        <pc:spChg chg="add mod">
          <ac:chgData name="Sándor Pecsora" userId="810b1d013327c237" providerId="LiveId" clId="{FB37D993-8D2E-4ED8-8E51-85BE1E9E0E56}" dt="2020-11-07T10:23:49.968" v="1462" actId="1076"/>
          <ac:spMkLst>
            <pc:docMk/>
            <pc:sldMk cId="2325299629" sldId="342"/>
            <ac:spMk id="11" creationId="{B5E60F55-8EF5-401C-A0E7-558A8B3B8114}"/>
          </ac:spMkLst>
        </pc:spChg>
        <pc:spChg chg="add mod">
          <ac:chgData name="Sándor Pecsora" userId="810b1d013327c237" providerId="LiveId" clId="{FB37D993-8D2E-4ED8-8E51-85BE1E9E0E56}" dt="2020-11-07T10:14:23.597" v="1443" actId="1076"/>
          <ac:spMkLst>
            <pc:docMk/>
            <pc:sldMk cId="2325299629" sldId="342"/>
            <ac:spMk id="12" creationId="{55E0BE40-D7E0-46C0-B341-8AE226D3C524}"/>
          </ac:spMkLst>
        </pc:spChg>
        <pc:spChg chg="add mod">
          <ac:chgData name="Sándor Pecsora" userId="810b1d013327c237" providerId="LiveId" clId="{FB37D993-8D2E-4ED8-8E51-85BE1E9E0E56}" dt="2020-11-07T10:13:28.107" v="1434" actId="1076"/>
          <ac:spMkLst>
            <pc:docMk/>
            <pc:sldMk cId="2325299629" sldId="342"/>
            <ac:spMk id="15" creationId="{4F52D8E6-5B6E-44BA-8CEC-44B7F8FBADC1}"/>
          </ac:spMkLst>
        </pc:spChg>
        <pc:graphicFrameChg chg="del">
          <ac:chgData name="Sándor Pecsora" userId="810b1d013327c237" providerId="LiveId" clId="{FB37D993-8D2E-4ED8-8E51-85BE1E9E0E56}" dt="2020-11-07T09:25:38.598" v="1245" actId="478"/>
          <ac:graphicFrameMkLst>
            <pc:docMk/>
            <pc:sldMk cId="2325299629" sldId="342"/>
            <ac:graphicFrameMk id="4" creationId="{00000000-0000-0000-0000-000000000000}"/>
          </ac:graphicFrameMkLst>
        </pc:graphicFrameChg>
        <pc:picChg chg="add del mod">
          <ac:chgData name="Sándor Pecsora" userId="810b1d013327c237" providerId="LiveId" clId="{FB37D993-8D2E-4ED8-8E51-85BE1E9E0E56}" dt="2020-11-07T10:12:42.296" v="1427" actId="478"/>
          <ac:picMkLst>
            <pc:docMk/>
            <pc:sldMk cId="2325299629" sldId="342"/>
            <ac:picMk id="13" creationId="{D240BEE7-A017-4331-B9FE-29ECA04C1862}"/>
          </ac:picMkLst>
        </pc:picChg>
        <pc:picChg chg="add del mod">
          <ac:chgData name="Sándor Pecsora" userId="810b1d013327c237" providerId="LiveId" clId="{FB37D993-8D2E-4ED8-8E51-85BE1E9E0E56}" dt="2020-11-07T10:22:54.788" v="1452" actId="478"/>
          <ac:picMkLst>
            <pc:docMk/>
            <pc:sldMk cId="2325299629" sldId="342"/>
            <ac:picMk id="14" creationId="{4FFB5AC7-798F-4D0D-8CB9-2874E4D79149}"/>
          </ac:picMkLst>
        </pc:picChg>
        <pc:picChg chg="add mod">
          <ac:chgData name="Sándor Pecsora" userId="810b1d013327c237" providerId="LiveId" clId="{FB37D993-8D2E-4ED8-8E51-85BE1E9E0E56}" dt="2020-11-07T10:23:12.029" v="1457" actId="14100"/>
          <ac:picMkLst>
            <pc:docMk/>
            <pc:sldMk cId="2325299629" sldId="342"/>
            <ac:picMk id="16" creationId="{8F1F47F6-943A-44B6-A39A-245912BCFF45}"/>
          </ac:picMkLst>
        </pc:picChg>
      </pc:sldChg>
      <pc:sldChg chg="delSp modSp add mod delAnim">
        <pc:chgData name="Sándor Pecsora" userId="810b1d013327c237" providerId="LiveId" clId="{FB37D993-8D2E-4ED8-8E51-85BE1E9E0E56}" dt="2020-11-08T09:50:56.657" v="1478" actId="20577"/>
        <pc:sldMkLst>
          <pc:docMk/>
          <pc:sldMk cId="3367599746" sldId="343"/>
        </pc:sldMkLst>
        <pc:spChg chg="mod">
          <ac:chgData name="Sándor Pecsora" userId="810b1d013327c237" providerId="LiveId" clId="{FB37D993-8D2E-4ED8-8E51-85BE1E9E0E56}" dt="2020-11-08T09:50:56.657" v="1478" actId="20577"/>
          <ac:spMkLst>
            <pc:docMk/>
            <pc:sldMk cId="3367599746" sldId="343"/>
            <ac:spMk id="3" creationId="{00000000-0000-0000-0000-000000000000}"/>
          </ac:spMkLst>
        </pc:spChg>
        <pc:spChg chg="del mod">
          <ac:chgData name="Sándor Pecsora" userId="810b1d013327c237" providerId="LiveId" clId="{FB37D993-8D2E-4ED8-8E51-85BE1E9E0E56}" dt="2020-11-08T09:50:44.009" v="1473" actId="478"/>
          <ac:spMkLst>
            <pc:docMk/>
            <pc:sldMk cId="3367599746" sldId="343"/>
            <ac:spMk id="5" creationId="{09420510-ED20-4022-8CD2-E2320DE88804}"/>
          </ac:spMkLst>
        </pc:spChg>
        <pc:spChg chg="del">
          <ac:chgData name="Sándor Pecsora" userId="810b1d013327c237" providerId="LiveId" clId="{FB37D993-8D2E-4ED8-8E51-85BE1E9E0E56}" dt="2020-11-08T09:50:44.009" v="1473" actId="478"/>
          <ac:spMkLst>
            <pc:docMk/>
            <pc:sldMk cId="3367599746" sldId="343"/>
            <ac:spMk id="6" creationId="{02661062-5638-4202-83ED-6B204932B1D9}"/>
          </ac:spMkLst>
        </pc:spChg>
        <pc:spChg chg="del">
          <ac:chgData name="Sándor Pecsora" userId="810b1d013327c237" providerId="LiveId" clId="{FB37D993-8D2E-4ED8-8E51-85BE1E9E0E56}" dt="2020-11-08T09:50:44.009" v="1473" actId="478"/>
          <ac:spMkLst>
            <pc:docMk/>
            <pc:sldMk cId="3367599746" sldId="343"/>
            <ac:spMk id="7" creationId="{0A78392F-CA77-499B-9636-A47E2E55BC6D}"/>
          </ac:spMkLst>
        </pc:spChg>
        <pc:spChg chg="del">
          <ac:chgData name="Sándor Pecsora" userId="810b1d013327c237" providerId="LiveId" clId="{FB37D993-8D2E-4ED8-8E51-85BE1E9E0E56}" dt="2020-11-08T09:50:44.009" v="1473" actId="478"/>
          <ac:spMkLst>
            <pc:docMk/>
            <pc:sldMk cId="3367599746" sldId="343"/>
            <ac:spMk id="8" creationId="{59FA3755-39DA-4B04-AAC6-56260E1A6686}"/>
          </ac:spMkLst>
        </pc:spChg>
        <pc:graphicFrameChg chg="del">
          <ac:chgData name="Sándor Pecsora" userId="810b1d013327c237" providerId="LiveId" clId="{FB37D993-8D2E-4ED8-8E51-85BE1E9E0E56}" dt="2020-11-08T09:50:46.100" v="1474" actId="478"/>
          <ac:graphicFrameMkLst>
            <pc:docMk/>
            <pc:sldMk cId="3367599746" sldId="343"/>
            <ac:graphicFrameMk id="4" creationId="{00000000-0000-0000-0000-000000000000}"/>
          </ac:graphicFrameMkLst>
        </pc:graphicFrameChg>
      </pc:sldChg>
      <pc:sldChg chg="add del">
        <pc:chgData name="Sándor Pecsora" userId="810b1d013327c237" providerId="LiveId" clId="{FB37D993-8D2E-4ED8-8E51-85BE1E9E0E56}" dt="2020-11-08T09:50:36.607" v="1470" actId="47"/>
        <pc:sldMkLst>
          <pc:docMk/>
          <pc:sldMk cId="3457247762" sldId="343"/>
        </pc:sldMkLst>
      </pc:sldChg>
      <pc:sldChg chg="delSp modSp add mod delAnim">
        <pc:chgData name="Sándor Pecsora" userId="810b1d013327c237" providerId="LiveId" clId="{FB37D993-8D2E-4ED8-8E51-85BE1E9E0E56}" dt="2020-11-08T09:59:14.249" v="1503" actId="27636"/>
        <pc:sldMkLst>
          <pc:docMk/>
          <pc:sldMk cId="983470439" sldId="344"/>
        </pc:sldMkLst>
        <pc:spChg chg="mod">
          <ac:chgData name="Sándor Pecsora" userId="810b1d013327c237" providerId="LiveId" clId="{FB37D993-8D2E-4ED8-8E51-85BE1E9E0E56}" dt="2020-11-08T09:59:14.249" v="1503" actId="27636"/>
          <ac:spMkLst>
            <pc:docMk/>
            <pc:sldMk cId="983470439" sldId="344"/>
            <ac:spMk id="3" creationId="{00000000-0000-0000-0000-000000000000}"/>
          </ac:spMkLst>
        </pc:spChg>
        <pc:spChg chg="del">
          <ac:chgData name="Sándor Pecsora" userId="810b1d013327c237" providerId="LiveId" clId="{FB37D993-8D2E-4ED8-8E51-85BE1E9E0E56}" dt="2020-11-08T09:52:45.907" v="1491" actId="478"/>
          <ac:spMkLst>
            <pc:docMk/>
            <pc:sldMk cId="983470439" sldId="344"/>
            <ac:spMk id="4" creationId="{F184671A-048F-4BD7-8AD8-9FCE797134E5}"/>
          </ac:spMkLst>
        </pc:spChg>
        <pc:spChg chg="del">
          <ac:chgData name="Sándor Pecsora" userId="810b1d013327c237" providerId="LiveId" clId="{FB37D993-8D2E-4ED8-8E51-85BE1E9E0E56}" dt="2020-11-08T09:52:43.007" v="1490" actId="478"/>
          <ac:spMkLst>
            <pc:docMk/>
            <pc:sldMk cId="983470439" sldId="344"/>
            <ac:spMk id="5" creationId="{5CE0E53F-DF10-4A88-88B2-9E1CA7C5C629}"/>
          </ac:spMkLst>
        </pc:spChg>
        <pc:spChg chg="del">
          <ac:chgData name="Sándor Pecsora" userId="810b1d013327c237" providerId="LiveId" clId="{FB37D993-8D2E-4ED8-8E51-85BE1E9E0E56}" dt="2020-11-08T09:52:41.457" v="1489" actId="478"/>
          <ac:spMkLst>
            <pc:docMk/>
            <pc:sldMk cId="983470439" sldId="344"/>
            <ac:spMk id="6" creationId="{22D17158-444A-4293-9E84-B3D7F7233F9D}"/>
          </ac:spMkLst>
        </pc:spChg>
      </pc:sldChg>
      <pc:sldChg chg="delSp modSp add mod delAnim">
        <pc:chgData name="Sándor Pecsora" userId="810b1d013327c237" providerId="LiveId" clId="{FB37D993-8D2E-4ED8-8E51-85BE1E9E0E56}" dt="2020-11-08T10:08:16.722" v="1517" actId="404"/>
        <pc:sldMkLst>
          <pc:docMk/>
          <pc:sldMk cId="3874375682" sldId="345"/>
        </pc:sldMkLst>
        <pc:spChg chg="mod">
          <ac:chgData name="Sándor Pecsora" userId="810b1d013327c237" providerId="LiveId" clId="{FB37D993-8D2E-4ED8-8E51-85BE1E9E0E56}" dt="2020-11-08T10:08:16.722" v="1517" actId="404"/>
          <ac:spMkLst>
            <pc:docMk/>
            <pc:sldMk cId="3874375682" sldId="345"/>
            <ac:spMk id="3" creationId="{00000000-0000-0000-0000-000000000000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4" creationId="{4D56CDE2-BDDF-4450-B8B4-04EB904CBD6E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5" creationId="{9259D382-C4A1-463D-BC85-5D856234692C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6" creationId="{65984E5A-DF6D-4C0D-8587-7106351F9083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7" creationId="{77661529-6ABD-4896-AE74-FA37A6588734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9" creationId="{4AEB45A1-9F9C-471E-873F-C763BA278DD4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10" creationId="{F079DA84-694A-437B-A30B-30ED7E021DD3}"/>
          </ac:spMkLst>
        </pc:spChg>
        <pc:spChg chg="del">
          <ac:chgData name="Sándor Pecsora" userId="810b1d013327c237" providerId="LiveId" clId="{FB37D993-8D2E-4ED8-8E51-85BE1E9E0E56}" dt="2020-11-08T09:59:47.920" v="1507" actId="478"/>
          <ac:spMkLst>
            <pc:docMk/>
            <pc:sldMk cId="3874375682" sldId="345"/>
            <ac:spMk id="11" creationId="{5D3465CD-B2C6-4AAF-AE96-EC8FDEA345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en-US" sz="4000" dirty="0"/>
              <a:t>Applied Statistics,</a:t>
            </a:r>
            <a:br>
              <a:rPr lang="en-US" sz="4000" dirty="0"/>
            </a:br>
            <a:r>
              <a:rPr lang="en-US" sz="4000" dirty="0"/>
              <a:t>Probability theory and mathematical statistics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Chebyshev's inequality, law of large numbers</a:t>
            </a:r>
            <a:endParaRPr lang="en-GB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István Fazekas, Attila Barta, Sándor Pecsora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”</a:t>
            </a:r>
            <a:r>
              <a:rPr lang="en-US" sz="1400" dirty="0"/>
              <a:t>This work was supported by the construction EFOP-3.4.3-16-2016-00021. The project was supported by the European Union, co-financed by the European Social Fund.”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3566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15.1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1" cy="787400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The number  of newspapers sold by a newsagent at a certain railway station follows Poisson distribution with mean 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 64</m:t>
                    </m:r>
                  </m:oMath>
                </a14:m>
                <a:r>
                  <a:rPr lang="en-US" sz="1600" dirty="0"/>
                  <a:t>. Give a lower bound for the probability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(48&lt;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&lt;80)</m:t>
                    </m:r>
                  </m:oMath>
                </a14:m>
                <a:r>
                  <a:rPr lang="en-GB" sz="1600" dirty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1" cy="787400"/>
              </a:xfrm>
              <a:blipFill rotWithShape="0">
                <a:blip r:embed="rId2"/>
                <a:stretch>
                  <a:fillRect l="-404" t="-5426" b="-5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4D56CDE2-BDDF-4450-B8B4-04EB904CBD6E}"/>
                  </a:ext>
                </a:extLst>
              </p:cNvPr>
              <p:cNvSpPr txBox="1"/>
              <p:nvPr/>
            </p:nvSpPr>
            <p:spPr>
              <a:xfrm>
                <a:off x="822959" y="2741505"/>
                <a:ext cx="3359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𝑠𝑜𝑙𝑑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𝑛𝑒𝑤𝑠𝑝𝑎𝑝𝑒𝑟𝑠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4D56CDE2-BDDF-4450-B8B4-04EB904CB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41505"/>
                <a:ext cx="3359125" cy="276999"/>
              </a:xfrm>
              <a:prstGeom prst="rect">
                <a:avLst/>
              </a:prstGeom>
              <a:blipFill>
                <a:blip r:embed="rId3"/>
                <a:stretch>
                  <a:fillRect l="-1996" t="-4444" r="-1270" b="-3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9259D382-C4A1-463D-BC85-5D856234692C}"/>
                  </a:ext>
                </a:extLst>
              </p:cNvPr>
              <p:cNvSpPr txBox="1"/>
              <p:nvPr/>
            </p:nvSpPr>
            <p:spPr>
              <a:xfrm>
                <a:off x="822959" y="3152001"/>
                <a:ext cx="734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9259D382-C4A1-463D-BC85-5D856234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152001"/>
                <a:ext cx="734945" cy="276999"/>
              </a:xfrm>
              <a:prstGeom prst="rect">
                <a:avLst/>
              </a:prstGeom>
              <a:blipFill>
                <a:blip r:embed="rId4"/>
                <a:stretch>
                  <a:fillRect l="-7438" r="-6612" b="-6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65984E5A-DF6D-4C0D-8587-7106351F9083}"/>
                  </a:ext>
                </a:extLst>
              </p:cNvPr>
              <p:cNvSpPr txBox="1"/>
              <p:nvPr/>
            </p:nvSpPr>
            <p:spPr>
              <a:xfrm>
                <a:off x="822959" y="3562498"/>
                <a:ext cx="1601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65984E5A-DF6D-4C0D-8587-7106351F9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562498"/>
                <a:ext cx="1601592" cy="276999"/>
              </a:xfrm>
              <a:prstGeom prst="rect">
                <a:avLst/>
              </a:prstGeom>
              <a:blipFill>
                <a:blip r:embed="rId5"/>
                <a:stretch>
                  <a:fillRect l="-4563" t="-2174" b="-326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7661529-6ABD-4896-AE74-FA37A6588734}"/>
                  </a:ext>
                </a:extLst>
              </p:cNvPr>
              <p:cNvSpPr txBox="1"/>
              <p:nvPr/>
            </p:nvSpPr>
            <p:spPr>
              <a:xfrm>
                <a:off x="822167" y="3972994"/>
                <a:ext cx="2012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=64=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7661529-6ABD-4896-AE74-FA37A658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7" y="3972994"/>
                <a:ext cx="2012923" cy="276999"/>
              </a:xfrm>
              <a:prstGeom prst="rect">
                <a:avLst/>
              </a:prstGeom>
              <a:blipFill>
                <a:blip r:embed="rId6"/>
                <a:stretch>
                  <a:fillRect l="-3636" t="-4444" r="-3636" b="-3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4AEB45A1-9F9C-471E-873F-C763BA278DD4}"/>
                  </a:ext>
                </a:extLst>
              </p:cNvPr>
              <p:cNvSpPr txBox="1"/>
              <p:nvPr/>
            </p:nvSpPr>
            <p:spPr>
              <a:xfrm>
                <a:off x="822167" y="5336970"/>
                <a:ext cx="7877669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48&lt;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&lt;80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48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&lt;80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&lt;16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hu-HU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&lt;16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≥16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𝔻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4AEB45A1-9F9C-471E-873F-C763BA278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7" y="5336970"/>
                <a:ext cx="7877669" cy="832792"/>
              </a:xfrm>
              <a:prstGeom prst="rect">
                <a:avLst/>
              </a:prstGeom>
              <a:blipFill>
                <a:blip r:embed="rId7"/>
                <a:stretch>
                  <a:fillRect l="-1084" t="-7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079DA84-694A-437B-A30B-30ED7E021DD3}"/>
                  </a:ext>
                </a:extLst>
              </p:cNvPr>
              <p:cNvSpPr txBox="1"/>
              <p:nvPr/>
            </p:nvSpPr>
            <p:spPr>
              <a:xfrm>
                <a:off x="822167" y="4400234"/>
                <a:ext cx="3258071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48&lt;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&lt;80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=49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−64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079DA84-694A-437B-A30B-30ED7E021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7" y="4400234"/>
                <a:ext cx="3258071" cy="7791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5D3465CD-B2C6-4AAF-AE96-EC8FDEA345B4}"/>
                  </a:ext>
                </a:extLst>
              </p:cNvPr>
              <p:cNvSpPr/>
              <p:nvPr/>
            </p:nvSpPr>
            <p:spPr>
              <a:xfrm>
                <a:off x="5055025" y="2694441"/>
                <a:ext cx="2934201" cy="148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𝐶h𝑒𝑏𝑦𝑠h𝑒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𝑖𝑛𝑒𝑞𝑢𝑎𝑙𝑖𝑡𝑦</m:t>
                      </m:r>
                    </m:oMath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𝔻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𝔻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5D3465CD-B2C6-4AAF-AE96-EC8FDEA34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025" y="2694441"/>
                <a:ext cx="2934201" cy="14809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15.1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78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/>
              <a:t>n = 10^5;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 err="1"/>
              <a:t>lambda</a:t>
            </a:r>
            <a:r>
              <a:rPr lang="hu-HU" sz="1800" dirty="0"/>
              <a:t> = 64;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xi = poissrnd(lambda,[1 n]);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freq = cumsum(xi&gt;48 &amp; xi&lt;80);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 err="1"/>
              <a:t>prob</a:t>
            </a:r>
            <a:r>
              <a:rPr lang="hu-HU" sz="1800" dirty="0"/>
              <a:t> = </a:t>
            </a:r>
            <a:r>
              <a:rPr lang="hu-HU" sz="1800" dirty="0" err="1"/>
              <a:t>freq</a:t>
            </a:r>
            <a:r>
              <a:rPr lang="hu-HU" sz="1800" dirty="0"/>
              <a:t>./(1:n);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axis([0 n 0 1])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/>
              <a:t>hold </a:t>
            </a:r>
            <a:r>
              <a:rPr lang="hu-HU" sz="1800" dirty="0" err="1"/>
              <a:t>on</a:t>
            </a:r>
            <a:endParaRPr lang="hu-HU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 err="1"/>
              <a:t>plot</a:t>
            </a:r>
            <a:r>
              <a:rPr lang="hu-HU" sz="1800" dirty="0"/>
              <a:t>(1:n,</a:t>
            </a:r>
            <a:r>
              <a:rPr lang="hu-HU" sz="1800" dirty="0" err="1"/>
              <a:t>prob</a:t>
            </a:r>
            <a:r>
              <a:rPr lang="hu-HU" sz="18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plot(1:n,3/4.*ones(1,n),'r')</a:t>
            </a:r>
            <a:endParaRPr lang="hu-HU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sum 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for </a:t>
            </a:r>
            <a:r>
              <a:rPr lang="en-GB" sz="1800" dirty="0" err="1"/>
              <a:t>i</a:t>
            </a:r>
            <a:r>
              <a:rPr lang="en-GB" sz="1800" dirty="0"/>
              <a:t> = 49:79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    sum = sum + (64^i/factorial(i))*exp(-64);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plot(1:n,sum.*ones(1,n),'g')</a:t>
            </a:r>
          </a:p>
        </p:txBody>
      </p:sp>
    </p:spTree>
    <p:extLst>
      <p:ext uri="{BB962C8B-B14F-4D97-AF65-F5344CB8AC3E}">
        <p14:creationId xmlns:p14="http://schemas.microsoft.com/office/powerpoint/2010/main" val="387437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15.4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1" cy="248422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In a match making company the matchboxes are filled with an automatic machine. The number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800" dirty="0"/>
                  <a:t> of match-sticks in a randomly chosen box is a random variable with </a:t>
                </a:r>
                <a:r>
                  <a:rPr lang="en-GB" sz="1800" dirty="0"/>
                  <a:t>the following distribution: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a) Using </a:t>
                </a:r>
                <a:r>
                  <a:rPr lang="en-US" sz="1800" dirty="0" err="1"/>
                  <a:t>Chebyshev's</a:t>
                </a:r>
                <a:r>
                  <a:rPr lang="en-US" sz="1800" dirty="0"/>
                  <a:t> inequality give an estimate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(48&lt;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&lt;52)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b) Find the exact value of the above probability.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1" cy="2484220"/>
              </a:xfrm>
              <a:blipFill rotWithShape="0">
                <a:blip r:embed="rId2"/>
                <a:stretch>
                  <a:fillRect l="-646" t="-2457" b="-5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ábláza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642726"/>
              </p:ext>
            </p:extLst>
          </p:nvPr>
        </p:nvGraphicFramePr>
        <p:xfrm>
          <a:off x="829732" y="2687320"/>
          <a:ext cx="7484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number 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09420510-ED20-4022-8CD2-E2320DE88804}"/>
                  </a:ext>
                </a:extLst>
              </p:cNvPr>
              <p:cNvSpPr txBox="1"/>
              <p:nvPr/>
            </p:nvSpPr>
            <p:spPr>
              <a:xfrm>
                <a:off x="269860" y="4209725"/>
                <a:ext cx="8604279" cy="52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=47×0.05+48×0.1+49×0.15+50×0.4+51×0.15+52×0.1+53×0.05=50</m:t>
                      </m:r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09420510-ED20-4022-8CD2-E2320DE88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" y="4209725"/>
                <a:ext cx="8604279" cy="523220"/>
              </a:xfrm>
              <a:prstGeom prst="rect">
                <a:avLst/>
              </a:prstGeom>
              <a:blipFill>
                <a:blip r:embed="rId3"/>
                <a:stretch>
                  <a:fillRect l="-354" r="-71" b="-164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02661062-5638-4202-83ED-6B204932B1D9}"/>
                  </a:ext>
                </a:extLst>
              </p:cNvPr>
              <p:cNvSpPr txBox="1"/>
              <p:nvPr/>
            </p:nvSpPr>
            <p:spPr>
              <a:xfrm>
                <a:off x="269860" y="4917856"/>
                <a:ext cx="8711167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p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=9×0.05+4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0" smtClean="0">
                          <a:latin typeface="Cambria Math" panose="02040503050406030204" pitchFamily="18" charset="0"/>
                        </a:rPr>
                        <m:t>0.1+1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0.15+0+1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0.15+4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0.1+9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0.05=2</m:t>
                      </m:r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02661062-5638-4202-83ED-6B204932B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" y="4917856"/>
                <a:ext cx="8711167" cy="261610"/>
              </a:xfrm>
              <a:prstGeom prst="rect">
                <a:avLst/>
              </a:prstGeom>
              <a:blipFill>
                <a:blip r:embed="rId4"/>
                <a:stretch>
                  <a:fillRect t="-2326" b="-302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0A78392F-CA77-499B-9636-A47E2E55BC6D}"/>
                  </a:ext>
                </a:extLst>
              </p:cNvPr>
              <p:cNvSpPr txBox="1"/>
              <p:nvPr/>
            </p:nvSpPr>
            <p:spPr>
              <a:xfrm>
                <a:off x="269860" y="5782629"/>
                <a:ext cx="5791137" cy="52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48&lt;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&lt;52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=49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=50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=51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0A78392F-CA77-499B-9636-A47E2E55B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" y="5782629"/>
                <a:ext cx="5791137" cy="523220"/>
              </a:xfrm>
              <a:prstGeom prst="rect">
                <a:avLst/>
              </a:prstGeom>
              <a:blipFill>
                <a:blip r:embed="rId5"/>
                <a:stretch>
                  <a:fillRect l="-421" r="-421" b="-164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59FA3755-39DA-4B04-AAC6-56260E1A6686}"/>
                  </a:ext>
                </a:extLst>
              </p:cNvPr>
              <p:cNvSpPr/>
              <p:nvPr/>
            </p:nvSpPr>
            <p:spPr>
              <a:xfrm>
                <a:off x="269860" y="5224944"/>
                <a:ext cx="7270004" cy="582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7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48&lt;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&lt;52</m:t>
                          </m:r>
                        </m:e>
                      </m:d>
                      <m:r>
                        <a:rPr lang="hu-HU" sz="1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−2&lt;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&lt;2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&lt;2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hu-HU" sz="1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sz="1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sz="1700" i="1">
                          <a:latin typeface="Cambria Math" panose="02040503050406030204" pitchFamily="18" charset="0"/>
                        </a:rPr>
                        <m:t> ≥</m:t>
                      </m:r>
                      <m:f>
                        <m:f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59FA3755-39DA-4B04-AAC6-56260E1A6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" y="5224944"/>
                <a:ext cx="7270004" cy="582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11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15.4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484220"/>
          </a:xfrm>
        </p:spPr>
        <p:txBody>
          <a:bodyPr>
            <a:noAutofit/>
          </a:bodyPr>
          <a:lstStyle/>
          <a:p>
            <a:r>
              <a:rPr lang="pt-BR" sz="1800" dirty="0"/>
              <a:t>n = 10^5;</a:t>
            </a:r>
            <a:endParaRPr lang="hu-HU" sz="1800" dirty="0"/>
          </a:p>
          <a:p>
            <a:r>
              <a:rPr lang="pt-BR" sz="1800" dirty="0"/>
              <a:t>probs = [.05 .1 .15 .4 .15 .1 .05];</a:t>
            </a:r>
            <a:endParaRPr lang="hu-HU" sz="1800" dirty="0"/>
          </a:p>
          <a:p>
            <a:r>
              <a:rPr lang="pt-BR" sz="1800" dirty="0"/>
              <a:t>x = datasample(47:53,n,'Weights',probs);</a:t>
            </a:r>
            <a:endParaRPr lang="hu-HU" sz="1800" dirty="0"/>
          </a:p>
          <a:p>
            <a:r>
              <a:rPr lang="pt-BR" sz="1800" dirty="0"/>
              <a:t>length(x(x&gt;48 &amp; x&lt;52))/n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759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>
            <a:extLst>
              <a:ext uri="{FF2B5EF4-FFF2-40B4-BE49-F238E27FC236}">
                <a16:creationId xmlns:a16="http://schemas.microsoft.com/office/drawing/2014/main" id="{8F1F47F6-943A-44B6-A39A-245912BC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63" y="3985047"/>
            <a:ext cx="2843569" cy="236004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/>
              </a:rPr>
              <a:t>Exercise 15.</a:t>
            </a:r>
            <a:r>
              <a:rPr lang="hu-HU" dirty="0">
                <a:solidFill>
                  <a:srgbClr val="92D050"/>
                </a:solidFill>
                <a:cs typeface="Arial"/>
              </a:rPr>
              <a:t>7</a:t>
            </a:r>
            <a:r>
              <a:rPr lang="en-US" dirty="0">
                <a:solidFill>
                  <a:srgbClr val="92D050"/>
                </a:solidFill>
                <a:cs typeface="Arial"/>
              </a:rPr>
              <a:t> 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751874" cy="1065909"/>
          </a:xfrm>
        </p:spPr>
        <p:txBody>
          <a:bodyPr vert="horz" lIns="0" tIns="45720" rIns="0" bIns="45720" rtlCol="0" anchor="t">
            <a:noAutofit/>
          </a:bodyPr>
          <a:lstStyle/>
          <a:p>
            <a:pPr algn="just"/>
            <a:r>
              <a:rPr lang="en-US" sz="1800" dirty="0">
                <a:ea typeface="+mn-lt"/>
                <a:cs typeface="+mn-lt"/>
              </a:rPr>
              <a:t>How many times should a loaded die be rolled in order to obtain a relative frequency</a:t>
            </a:r>
            <a:r>
              <a:rPr lang="hu-HU" sz="1800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that approximates the probability of obtaining a six (that is not necessarily 1</a:t>
            </a:r>
            <a:r>
              <a:rPr lang="hu-HU" sz="1800" dirty="0">
                <a:ea typeface="+mn-lt"/>
                <a:cs typeface="+mn-lt"/>
              </a:rPr>
              <a:t>/</a:t>
            </a:r>
            <a:r>
              <a:rPr lang="en-US" sz="1800" dirty="0">
                <a:ea typeface="+mn-lt"/>
                <a:cs typeface="+mn-lt"/>
              </a:rPr>
              <a:t>6) with</a:t>
            </a:r>
            <a:r>
              <a:rPr lang="hu-HU" sz="1800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an error less than 0</a:t>
            </a:r>
            <a:r>
              <a:rPr lang="hu-HU" sz="1800" dirty="0">
                <a:ea typeface="+mn-lt"/>
                <a:cs typeface="+mn-lt"/>
              </a:rPr>
              <a:t>.</a:t>
            </a:r>
            <a:r>
              <a:rPr lang="en-US" sz="1800" dirty="0">
                <a:ea typeface="+mn-lt"/>
                <a:cs typeface="+mn-lt"/>
              </a:rPr>
              <a:t>1 with probability greater than or equal to 0</a:t>
            </a:r>
            <a:r>
              <a:rPr lang="hu-HU" sz="1800" dirty="0">
                <a:ea typeface="+mn-lt"/>
                <a:cs typeface="+mn-lt"/>
              </a:rPr>
              <a:t>.</a:t>
            </a:r>
            <a:r>
              <a:rPr lang="en-US" sz="1800" dirty="0">
                <a:ea typeface="+mn-lt"/>
                <a:cs typeface="+mn-lt"/>
              </a:rPr>
              <a:t>8?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C8773E6-6888-4927-9319-CA77EC5197DF}"/>
                  </a:ext>
                </a:extLst>
              </p:cNvPr>
              <p:cNvSpPr txBox="1"/>
              <p:nvPr/>
            </p:nvSpPr>
            <p:spPr>
              <a:xfrm>
                <a:off x="870677" y="3985047"/>
                <a:ext cx="5325786" cy="416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&lt;0.1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≥0.8,</m:t>
                    </m:r>
                  </m:oMath>
                </a14:m>
                <a:r>
                  <a:rPr lang="hu-HU" dirty="0"/>
                  <a:t>  so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≤0.2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C8773E6-6888-4927-9319-CA77EC51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77" y="3985047"/>
                <a:ext cx="5325786" cy="416332"/>
              </a:xfrm>
              <a:prstGeom prst="rect">
                <a:avLst/>
              </a:prstGeom>
              <a:blipFill>
                <a:blip r:embed="rId3"/>
                <a:stretch>
                  <a:fillRect l="-1604" t="-5882" b="-176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DAD8E74-5884-4DCE-B37E-1E759E75A20B}"/>
                  </a:ext>
                </a:extLst>
              </p:cNvPr>
              <p:cNvSpPr txBox="1"/>
              <p:nvPr/>
            </p:nvSpPr>
            <p:spPr>
              <a:xfrm>
                <a:off x="797428" y="4876219"/>
                <a:ext cx="3075649" cy="792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≥0.1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DAD8E74-5884-4DCE-B37E-1E759E75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28" y="4876219"/>
                <a:ext cx="3075649" cy="792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B5E60F55-8EF5-401C-A0E7-558A8B3B8114}"/>
                  </a:ext>
                </a:extLst>
              </p:cNvPr>
              <p:cNvSpPr/>
              <p:nvPr/>
            </p:nvSpPr>
            <p:spPr>
              <a:xfrm>
                <a:off x="6294872" y="4121334"/>
                <a:ext cx="264675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B5E60F55-8EF5-401C-A0E7-558A8B3B8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872" y="4121334"/>
                <a:ext cx="264675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>
                <a:extLst>
                  <a:ext uri="{FF2B5EF4-FFF2-40B4-BE49-F238E27FC236}">
                    <a16:creationId xmlns:a16="http://schemas.microsoft.com/office/drawing/2014/main" id="{55E0BE40-D7E0-46C0-B341-8AE226D3C524}"/>
                  </a:ext>
                </a:extLst>
              </p:cNvPr>
              <p:cNvSpPr/>
              <p:nvPr/>
            </p:nvSpPr>
            <p:spPr>
              <a:xfrm>
                <a:off x="774442" y="5733950"/>
                <a:ext cx="2075376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" name="Téglalap 11">
                <a:extLst>
                  <a:ext uri="{FF2B5EF4-FFF2-40B4-BE49-F238E27FC236}">
                    <a16:creationId xmlns:a16="http://schemas.microsoft.com/office/drawing/2014/main" id="{55E0BE40-D7E0-46C0-B341-8AE226D3C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2" y="5733950"/>
                <a:ext cx="2075376" cy="6183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321B25A-82F5-0C05-91D6-C85F0C71D1AE}"/>
                  </a:ext>
                </a:extLst>
              </p:cNvPr>
              <p:cNvSpPr txBox="1"/>
              <p:nvPr/>
            </p:nvSpPr>
            <p:spPr>
              <a:xfrm>
                <a:off x="822959" y="2872953"/>
                <a:ext cx="78451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be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number</a:t>
                </a:r>
                <a:r>
                  <a:rPr lang="hu-HU" dirty="0"/>
                  <a:t> of </a:t>
                </a:r>
                <a:r>
                  <a:rPr lang="hu-HU" dirty="0" err="1"/>
                  <a:t>sixes</a:t>
                </a:r>
                <a:r>
                  <a:rPr lang="hu-HU" dirty="0"/>
                  <a:t> out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dirty="0"/>
                  <a:t> rolls, and let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hu-HU" dirty="0"/>
                  <a:t> be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probabilit</a:t>
                </a:r>
                <a:r>
                  <a:rPr lang="hu-HU" dirty="0"/>
                  <a:t> of </a:t>
                </a:r>
                <a:r>
                  <a:rPr lang="hu-HU" dirty="0" err="1"/>
                  <a:t>rolling</a:t>
                </a:r>
                <a:r>
                  <a:rPr lang="hu-HU" dirty="0"/>
                  <a:t> a </a:t>
                </a:r>
                <a:r>
                  <a:rPr lang="hu-HU" dirty="0" err="1"/>
                  <a:t>six</a:t>
                </a:r>
                <a:r>
                  <a:rPr lang="hu-HU" dirty="0"/>
                  <a:t>. </a:t>
                </a:r>
                <a:r>
                  <a:rPr lang="hu-HU" dirty="0" err="1"/>
                  <a:t>Then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u-HU" dirty="0"/>
              </a:p>
              <a:p>
                <a:pPr algn="just"/>
                <a:endParaRPr lang="hu-HU" dirty="0"/>
              </a:p>
              <a:p>
                <a:pPr algn="just"/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searching</a:t>
                </a:r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a </a:t>
                </a:r>
                <a:r>
                  <a:rPr lang="hu-HU" dirty="0" err="1"/>
                  <a:t>value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such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321B25A-82F5-0C05-91D6-C85F0C71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872953"/>
                <a:ext cx="7845180" cy="1200329"/>
              </a:xfrm>
              <a:prstGeom prst="rect">
                <a:avLst/>
              </a:prstGeom>
              <a:blipFill>
                <a:blip r:embed="rId7"/>
                <a:stretch>
                  <a:fillRect l="-622" t="-2538" r="-622" b="-71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>
            <a:extLst>
              <a:ext uri="{FF2B5EF4-FFF2-40B4-BE49-F238E27FC236}">
                <a16:creationId xmlns:a16="http://schemas.microsoft.com/office/drawing/2014/main" id="{457D8DC2-0592-73DD-5CAE-96918BEAA80B}"/>
              </a:ext>
            </a:extLst>
          </p:cNvPr>
          <p:cNvSpPr txBox="1"/>
          <p:nvPr/>
        </p:nvSpPr>
        <p:spPr>
          <a:xfrm>
            <a:off x="774442" y="4559669"/>
            <a:ext cx="457200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hu-HU" dirty="0" err="1">
                <a:cs typeface="Calibri"/>
              </a:rPr>
              <a:t>By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Chebyshev's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inequality</a:t>
            </a:r>
            <a:r>
              <a:rPr lang="hu-HU" dirty="0">
                <a:cs typeface="Calibri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62452D30-DB9B-B9AE-016D-AAB55DC24FB8}"/>
                  </a:ext>
                </a:extLst>
              </p:cNvPr>
              <p:cNvSpPr txBox="1"/>
              <p:nvPr/>
            </p:nvSpPr>
            <p:spPr>
              <a:xfrm>
                <a:off x="2524863" y="5050433"/>
                <a:ext cx="4572000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×100=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62452D30-DB9B-B9AE-016D-AAB55DC2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63" y="5050433"/>
                <a:ext cx="4572000" cy="6183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1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61612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rgbClr val="92D050"/>
                </a:solidFill>
                <a:cs typeface="Arial" panose="020B0604020202020204" pitchFamily="34" charset="0"/>
              </a:rPr>
              <a:t>Exercise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92D050"/>
                </a:solidFill>
                <a:cs typeface="Arial" panose="020B0604020202020204" pitchFamily="34" charset="0"/>
              </a:rPr>
              <a:t>15.10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(M3)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1643"/>
                <a:ext cx="7772400" cy="122015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dirty="0"/>
                  <a:t>In an urn there are some white and black balls, the proportion of white balls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70%</m:t>
                    </m:r>
                  </m:oMath>
                </a14:m>
                <a:r>
                  <a:rPr lang="en-US" sz="1800" dirty="0"/>
                  <a:t>. 1000 balls are chosen with replacement. Find an approximation of the probability that the number of chosen white balls is between 680 and 720. Solve the exercise </a:t>
                </a:r>
                <a:r>
                  <a:rPr lang="en-GB" sz="1800" dirty="0"/>
                  <a:t>with normal </a:t>
                </a:r>
                <a:r>
                  <a:rPr lang="hu-HU" sz="1800" dirty="0" err="1"/>
                  <a:t>distribution</a:t>
                </a:r>
                <a:r>
                  <a:rPr lang="hu-HU" sz="1800" dirty="0"/>
                  <a:t> </a:t>
                </a:r>
                <a:r>
                  <a:rPr lang="en-GB" sz="1800" dirty="0"/>
                  <a:t>approximation, too.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1643"/>
                <a:ext cx="7772400" cy="1220157"/>
              </a:xfrm>
              <a:blipFill>
                <a:blip r:embed="rId2"/>
                <a:stretch>
                  <a:fillRect l="-706" t="-4478" r="-18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F184671A-048F-4BD7-8AD8-9FCE797134E5}"/>
                  </a:ext>
                </a:extLst>
              </p:cNvPr>
              <p:cNvSpPr txBox="1"/>
              <p:nvPr/>
            </p:nvSpPr>
            <p:spPr>
              <a:xfrm>
                <a:off x="822960" y="2833300"/>
                <a:ext cx="4894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𝑤h𝑖𝑡𝑒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𝑏𝑎𝑙𝑙𝑠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1000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𝑠𝑎𝑚𝑝𝑙𝑒𝑠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F184671A-048F-4BD7-8AD8-9FCE797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2833300"/>
                <a:ext cx="4894866" cy="276999"/>
              </a:xfrm>
              <a:prstGeom prst="rect">
                <a:avLst/>
              </a:prstGeom>
              <a:blipFill>
                <a:blip r:embed="rId3"/>
                <a:stretch>
                  <a:fillRect l="-1245" t="-2222" r="-1245" b="-3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5CE0E53F-DF10-4A88-88B2-9E1CA7C5C629}"/>
                  </a:ext>
                </a:extLst>
              </p:cNvPr>
              <p:cNvSpPr txBox="1"/>
              <p:nvPr/>
            </p:nvSpPr>
            <p:spPr>
              <a:xfrm>
                <a:off x="822960" y="3152001"/>
                <a:ext cx="1861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(1000,0.7)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5CE0E53F-DF10-4A88-88B2-9E1CA7C5C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3152001"/>
                <a:ext cx="1861279" cy="276999"/>
              </a:xfrm>
              <a:prstGeom prst="rect">
                <a:avLst/>
              </a:prstGeom>
              <a:blipFill>
                <a:blip r:embed="rId4"/>
                <a:stretch>
                  <a:fillRect l="-5902" t="-2174" r="-2623" b="-326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22D17158-444A-4293-9E84-B3D7F7233F9D}"/>
                  </a:ext>
                </a:extLst>
              </p:cNvPr>
              <p:cNvSpPr/>
              <p:nvPr/>
            </p:nvSpPr>
            <p:spPr>
              <a:xfrm>
                <a:off x="475765" y="4851716"/>
                <a:ext cx="8431859" cy="1337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680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&lt;720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−20&lt;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−700&lt;20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e>
                              </m:rad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e>
                              </m:rad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1.38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2×0.9162−1=0.8322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22D17158-444A-4293-9E84-B3D7F723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65" y="4851716"/>
                <a:ext cx="8431859" cy="13370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zövegdoboz 6">
            <a:extLst>
              <a:ext uri="{FF2B5EF4-FFF2-40B4-BE49-F238E27FC236}">
                <a16:creationId xmlns:a16="http://schemas.microsoft.com/office/drawing/2014/main" id="{79E05BFD-8CFB-8CB6-8514-8C19E04D1265}"/>
              </a:ext>
            </a:extLst>
          </p:cNvPr>
          <p:cNvSpPr txBox="1"/>
          <p:nvPr/>
        </p:nvSpPr>
        <p:spPr>
          <a:xfrm>
            <a:off x="576165" y="4566082"/>
            <a:ext cx="3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3ABAA9C-3533-99E7-045A-58FEF9DC3DC6}"/>
                  </a:ext>
                </a:extLst>
              </p:cNvPr>
              <p:cNvSpPr txBox="1"/>
              <p:nvPr/>
            </p:nvSpPr>
            <p:spPr>
              <a:xfrm>
                <a:off x="576165" y="3776269"/>
                <a:ext cx="8431858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680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&lt;720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−20&lt;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&lt;20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&lt;20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190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=0.475</m:t>
                      </m:r>
                    </m:oMath>
                  </m:oMathPara>
                </a14:m>
                <a:endParaRPr lang="hu-HU" b="0" i="1" dirty="0">
                  <a:latin typeface="Cambria Math" panose="020405030504060302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3ABAA9C-3533-99E7-045A-58FEF9DC3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5" y="3776269"/>
                <a:ext cx="8431858" cy="11667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zövegdoboz 10">
            <a:extLst>
              <a:ext uri="{FF2B5EF4-FFF2-40B4-BE49-F238E27FC236}">
                <a16:creationId xmlns:a16="http://schemas.microsoft.com/office/drawing/2014/main" id="{25F33DC8-A4C1-6C12-212A-D42BE846AF2C}"/>
              </a:ext>
            </a:extLst>
          </p:cNvPr>
          <p:cNvSpPr txBox="1"/>
          <p:nvPr/>
        </p:nvSpPr>
        <p:spPr>
          <a:xfrm>
            <a:off x="610641" y="3389187"/>
            <a:ext cx="3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I.</a:t>
            </a:r>
          </a:p>
        </p:txBody>
      </p:sp>
    </p:spTree>
    <p:extLst>
      <p:ext uri="{BB962C8B-B14F-4D97-AF65-F5344CB8AC3E}">
        <p14:creationId xmlns:p14="http://schemas.microsoft.com/office/powerpoint/2010/main" val="16589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616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en-GB" dirty="0">
                <a:solidFill>
                  <a:srgbClr val="92D050"/>
                </a:solidFill>
                <a:cs typeface="Arial" panose="020B0604020202020204" pitchFamily="34" charset="0"/>
              </a:rPr>
              <a:t>15.10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(M3)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1643"/>
            <a:ext cx="7772400" cy="4554059"/>
          </a:xfrm>
        </p:spPr>
        <p:txBody>
          <a:bodyPr>
            <a:normAutofit lnSpcReduction="10000"/>
          </a:bodyPr>
          <a:lstStyle/>
          <a:p>
            <a:r>
              <a:rPr lang="hu-HU" sz="1800" dirty="0"/>
              <a:t>n =10^4;</a:t>
            </a:r>
          </a:p>
          <a:p>
            <a:r>
              <a:rPr lang="hu-HU" sz="1800" dirty="0"/>
              <a:t>c = 0;</a:t>
            </a:r>
          </a:p>
          <a:p>
            <a:r>
              <a:rPr lang="hu-HU" sz="1800" dirty="0"/>
              <a:t> </a:t>
            </a:r>
            <a:r>
              <a:rPr lang="hu-HU" sz="1800" dirty="0" err="1"/>
              <a:t>for</a:t>
            </a:r>
            <a:r>
              <a:rPr lang="hu-HU" sz="1800" dirty="0"/>
              <a:t> i=1:n</a:t>
            </a:r>
          </a:p>
          <a:p>
            <a:r>
              <a:rPr lang="hu-HU" sz="1800" dirty="0"/>
              <a:t>    </a:t>
            </a:r>
            <a:r>
              <a:rPr lang="hu-HU" sz="1800" dirty="0" err="1"/>
              <a:t>balls</a:t>
            </a:r>
            <a:r>
              <a:rPr lang="hu-HU" sz="1800" dirty="0"/>
              <a:t> = </a:t>
            </a:r>
            <a:r>
              <a:rPr lang="hu-HU" sz="1800" dirty="0" err="1"/>
              <a:t>rand</a:t>
            </a:r>
            <a:r>
              <a:rPr lang="hu-HU" sz="1800" dirty="0"/>
              <a:t>(1,1000);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w_n</a:t>
            </a:r>
            <a:r>
              <a:rPr lang="en-US" sz="1800" dirty="0"/>
              <a:t> = length(balls(balls&lt;0.7));</a:t>
            </a:r>
          </a:p>
          <a:p>
            <a:r>
              <a:rPr lang="pl-PL" sz="1800" dirty="0"/>
              <a:t>    if w_n&gt;680 &amp; w_n&lt;720</a:t>
            </a:r>
          </a:p>
          <a:p>
            <a:r>
              <a:rPr lang="hu-HU" sz="1800" dirty="0"/>
              <a:t>        c = c+1;</a:t>
            </a:r>
          </a:p>
          <a:p>
            <a:r>
              <a:rPr lang="hu-HU" sz="1800" dirty="0"/>
              <a:t>    end</a:t>
            </a:r>
          </a:p>
          <a:p>
            <a:r>
              <a:rPr lang="hu-HU" sz="1800" dirty="0"/>
              <a:t>end</a:t>
            </a:r>
          </a:p>
          <a:p>
            <a:r>
              <a:rPr lang="hu-HU" sz="1800" dirty="0"/>
              <a:t> c/n</a:t>
            </a:r>
          </a:p>
          <a:p>
            <a:r>
              <a:rPr lang="hu-HU" sz="1800" dirty="0"/>
              <a:t> 2*</a:t>
            </a:r>
            <a:r>
              <a:rPr lang="hu-HU" sz="1800" dirty="0" err="1"/>
              <a:t>normcdf</a:t>
            </a:r>
            <a:r>
              <a:rPr lang="hu-HU" sz="1800" dirty="0"/>
              <a:t>(1.38)-1</a:t>
            </a:r>
          </a:p>
        </p:txBody>
      </p:sp>
    </p:spTree>
    <p:extLst>
      <p:ext uri="{BB962C8B-B14F-4D97-AF65-F5344CB8AC3E}">
        <p14:creationId xmlns:p14="http://schemas.microsoft.com/office/powerpoint/2010/main" val="98347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Literature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Ágnes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Mathematics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for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engineers</a:t>
            </a:r>
            <a:r>
              <a:rPr lang="hu-HU" dirty="0">
                <a:effectLst/>
              </a:rPr>
              <a:t> 1. (</a:t>
            </a:r>
            <a:r>
              <a:rPr lang="hu-HU" dirty="0" err="1">
                <a:effectLst/>
              </a:rPr>
              <a:t>Laboratory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slides</a:t>
            </a:r>
            <a:r>
              <a:rPr lang="hu-HU" dirty="0"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Sándor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Probability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theory</a:t>
            </a:r>
            <a:r>
              <a:rPr lang="hu-HU" dirty="0">
                <a:effectLst/>
              </a:rPr>
              <a:t> and </a:t>
            </a:r>
            <a:r>
              <a:rPr lang="hu-HU" dirty="0" err="1">
                <a:effectLst/>
              </a:rPr>
              <a:t>statistics</a:t>
            </a:r>
            <a:endParaRPr lang="hu-HU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12043</TotalTime>
  <Words>860</Words>
  <Application>Microsoft Office PowerPoint</Application>
  <PresentationFormat>Diavetítés a képernyőre (4:3 oldalarány)</PresentationFormat>
  <Paragraphs>97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Wingdings</vt:lpstr>
      <vt:lpstr>Retrospektív</vt:lpstr>
      <vt:lpstr>Applied Statistics, Probability theory and mathematical statistics</vt:lpstr>
      <vt:lpstr>Exercise 15.1 (M1) </vt:lpstr>
      <vt:lpstr>Exercise 15.1 (M1) </vt:lpstr>
      <vt:lpstr>Exercise 15.4 (M2) </vt:lpstr>
      <vt:lpstr>Exercise 15.4 (M2) </vt:lpstr>
      <vt:lpstr>Exercise 15.7 </vt:lpstr>
      <vt:lpstr>Exercise 15.10 (M3)</vt:lpstr>
      <vt:lpstr>Exercise 15.10 (M3)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162</cp:revision>
  <dcterms:created xsi:type="dcterms:W3CDTF">2020-09-02T07:49:18Z</dcterms:created>
  <dcterms:modified xsi:type="dcterms:W3CDTF">2022-11-14T10:00:47Z</dcterms:modified>
</cp:coreProperties>
</file>