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60537-5CBC-4C55-B3BA-D4E3BD2C7E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8F021B-D840-47CF-B2D0-1582D58EDE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PIN installed during applet installation</a:t>
          </a:r>
        </a:p>
      </dgm:t>
    </dgm:pt>
    <dgm:pt modelId="{B304B38D-51C9-4FEB-BB35-07822278542B}" type="parTrans" cxnId="{A66AC42E-B85B-4EDE-82B8-11DE107EB7F1}">
      <dgm:prSet/>
      <dgm:spPr/>
      <dgm:t>
        <a:bodyPr/>
        <a:lstStyle/>
        <a:p>
          <a:endParaRPr lang="en-US"/>
        </a:p>
      </dgm:t>
    </dgm:pt>
    <dgm:pt modelId="{DCCFA565-EEC5-4574-864A-A2A049E4E42B}" type="sibTrans" cxnId="{A66AC42E-B85B-4EDE-82B8-11DE107EB7F1}">
      <dgm:prSet/>
      <dgm:spPr/>
      <dgm:t>
        <a:bodyPr/>
        <a:lstStyle/>
        <a:p>
          <a:endParaRPr lang="en-US"/>
        </a:p>
      </dgm:t>
    </dgm:pt>
    <dgm:pt modelId="{E646D4A7-95A0-4631-9C42-35C3C83EA0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Ephemeral ECDH authenticated by PIN</a:t>
          </a:r>
        </a:p>
      </dgm:t>
    </dgm:pt>
    <dgm:pt modelId="{0B34716F-4082-432C-9D12-9BCDBA9589D5}" type="parTrans" cxnId="{5AC7F2E6-3798-49DD-8388-1B05AE01BB7E}">
      <dgm:prSet/>
      <dgm:spPr/>
      <dgm:t>
        <a:bodyPr/>
        <a:lstStyle/>
        <a:p>
          <a:endParaRPr lang="en-US"/>
        </a:p>
      </dgm:t>
    </dgm:pt>
    <dgm:pt modelId="{5D28BC1F-28B0-400F-9BFC-DB318E5FDFD9}" type="sibTrans" cxnId="{5AC7F2E6-3798-49DD-8388-1B05AE01BB7E}">
      <dgm:prSet/>
      <dgm:spPr/>
      <dgm:t>
        <a:bodyPr/>
        <a:lstStyle/>
        <a:p>
          <a:endParaRPr lang="en-US"/>
        </a:p>
      </dgm:t>
    </dgm:pt>
    <dgm:pt modelId="{0C8B5237-370A-4D7E-B191-13EDE4B658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Session keys derived from shared ECDH secret</a:t>
          </a:r>
        </a:p>
      </dgm:t>
    </dgm:pt>
    <dgm:pt modelId="{7FA494FC-5F0F-4B22-9003-5F01136401B5}" type="parTrans" cxnId="{33D7F64E-9F0C-4258-9BD8-36A52EB17399}">
      <dgm:prSet/>
      <dgm:spPr/>
      <dgm:t>
        <a:bodyPr/>
        <a:lstStyle/>
        <a:p>
          <a:endParaRPr lang="en-US"/>
        </a:p>
      </dgm:t>
    </dgm:pt>
    <dgm:pt modelId="{B93E918C-4916-4C31-A9A4-316420E544AE}" type="sibTrans" cxnId="{33D7F64E-9F0C-4258-9BD8-36A52EB17399}">
      <dgm:prSet/>
      <dgm:spPr/>
      <dgm:t>
        <a:bodyPr/>
        <a:lstStyle/>
        <a:p>
          <a:endParaRPr lang="en-US"/>
        </a:p>
      </dgm:t>
    </dgm:pt>
    <dgm:pt modelId="{61E8C7EA-9D92-4772-8CFF-2B36A63121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Every incoming/outgoing data encrypted</a:t>
          </a:r>
        </a:p>
      </dgm:t>
    </dgm:pt>
    <dgm:pt modelId="{06CCFAD2-F22B-4F01-926C-21D788000625}" type="parTrans" cxnId="{677FE700-4C6B-4817-A429-7636EA250FE2}">
      <dgm:prSet/>
      <dgm:spPr/>
      <dgm:t>
        <a:bodyPr/>
        <a:lstStyle/>
        <a:p>
          <a:endParaRPr lang="en-US"/>
        </a:p>
      </dgm:t>
    </dgm:pt>
    <dgm:pt modelId="{3A57E036-0245-455E-806F-C1BAC8E477B8}" type="sibTrans" cxnId="{677FE700-4C6B-4817-A429-7636EA250FE2}">
      <dgm:prSet/>
      <dgm:spPr/>
      <dgm:t>
        <a:bodyPr/>
        <a:lstStyle/>
        <a:p>
          <a:endParaRPr lang="en-US"/>
        </a:p>
      </dgm:t>
    </dgm:pt>
    <dgm:pt modelId="{067A5BD4-F22E-49F6-B15B-FFA28B6239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Session end</a:t>
          </a:r>
        </a:p>
      </dgm:t>
    </dgm:pt>
    <dgm:pt modelId="{02B53710-7842-4369-BCBC-E58B524600C3}" type="parTrans" cxnId="{FE05E015-A508-4121-914A-953FF88F05ED}">
      <dgm:prSet/>
      <dgm:spPr/>
      <dgm:t>
        <a:bodyPr/>
        <a:lstStyle/>
        <a:p>
          <a:endParaRPr lang="en-US"/>
        </a:p>
      </dgm:t>
    </dgm:pt>
    <dgm:pt modelId="{D2159F92-1DC3-40DC-A68A-AEE4B1F86073}" type="sibTrans" cxnId="{FE05E015-A508-4121-914A-953FF88F05ED}">
      <dgm:prSet/>
      <dgm:spPr/>
      <dgm:t>
        <a:bodyPr/>
        <a:lstStyle/>
        <a:p>
          <a:endParaRPr lang="en-US"/>
        </a:p>
      </dgm:t>
    </dgm:pt>
    <dgm:pt modelId="{C33D7500-3FB6-429E-A397-3D75AEEFEDF0}" type="pres">
      <dgm:prSet presAssocID="{4DB60537-5CBC-4C55-B3BA-D4E3BD2C7EFA}" presName="root" presStyleCnt="0">
        <dgm:presLayoutVars>
          <dgm:dir/>
          <dgm:resizeHandles val="exact"/>
        </dgm:presLayoutVars>
      </dgm:prSet>
      <dgm:spPr/>
    </dgm:pt>
    <dgm:pt modelId="{544C10E3-7F28-44BF-97C8-37362F437CCE}" type="pres">
      <dgm:prSet presAssocID="{CE8F021B-D840-47CF-B2D0-1582D58EDE2B}" presName="compNode" presStyleCnt="0"/>
      <dgm:spPr/>
    </dgm:pt>
    <dgm:pt modelId="{261CA5AA-2F18-47DE-BE08-FDF1BFA8FF35}" type="pres">
      <dgm:prSet presAssocID="{CE8F021B-D840-47CF-B2D0-1582D58EDE2B}" presName="bgRect" presStyleLbl="bgShp" presStyleIdx="0" presStyleCnt="5"/>
      <dgm:spPr/>
    </dgm:pt>
    <dgm:pt modelId="{11C05598-B323-4777-A1A9-ACD01FFB1613}" type="pres">
      <dgm:prSet presAssocID="{CE8F021B-D840-47CF-B2D0-1582D58EDE2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4011C16-DBF5-4584-A03C-B4F4D09F007E}" type="pres">
      <dgm:prSet presAssocID="{CE8F021B-D840-47CF-B2D0-1582D58EDE2B}" presName="spaceRect" presStyleCnt="0"/>
      <dgm:spPr/>
    </dgm:pt>
    <dgm:pt modelId="{9AB6E96A-FBD9-40AC-9477-8BD4AF092C3D}" type="pres">
      <dgm:prSet presAssocID="{CE8F021B-D840-47CF-B2D0-1582D58EDE2B}" presName="parTx" presStyleLbl="revTx" presStyleIdx="0" presStyleCnt="5">
        <dgm:presLayoutVars>
          <dgm:chMax val="0"/>
          <dgm:chPref val="0"/>
        </dgm:presLayoutVars>
      </dgm:prSet>
      <dgm:spPr/>
    </dgm:pt>
    <dgm:pt modelId="{C1F2FD26-2157-4884-94DF-1298E917F3D2}" type="pres">
      <dgm:prSet presAssocID="{DCCFA565-EEC5-4574-864A-A2A049E4E42B}" presName="sibTrans" presStyleCnt="0"/>
      <dgm:spPr/>
    </dgm:pt>
    <dgm:pt modelId="{9947CC53-8350-43F0-B819-6D6092AE8384}" type="pres">
      <dgm:prSet presAssocID="{E646D4A7-95A0-4631-9C42-35C3C83EA0BB}" presName="compNode" presStyleCnt="0"/>
      <dgm:spPr/>
    </dgm:pt>
    <dgm:pt modelId="{AB9AFFEE-C4F7-47D0-BED7-CB17215E26DE}" type="pres">
      <dgm:prSet presAssocID="{E646D4A7-95A0-4631-9C42-35C3C83EA0BB}" presName="bgRect" presStyleLbl="bgShp" presStyleIdx="1" presStyleCnt="5"/>
      <dgm:spPr/>
    </dgm:pt>
    <dgm:pt modelId="{8A4373AF-A89E-4F08-B917-B60221CBBCEA}" type="pres">
      <dgm:prSet presAssocID="{E646D4A7-95A0-4631-9C42-35C3C83EA0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DD2066C-A002-43CB-96F8-7B1D5753BF7D}" type="pres">
      <dgm:prSet presAssocID="{E646D4A7-95A0-4631-9C42-35C3C83EA0BB}" presName="spaceRect" presStyleCnt="0"/>
      <dgm:spPr/>
    </dgm:pt>
    <dgm:pt modelId="{94504FD7-72ED-40BB-934B-BA8794F0F07A}" type="pres">
      <dgm:prSet presAssocID="{E646D4A7-95A0-4631-9C42-35C3C83EA0BB}" presName="parTx" presStyleLbl="revTx" presStyleIdx="1" presStyleCnt="5">
        <dgm:presLayoutVars>
          <dgm:chMax val="0"/>
          <dgm:chPref val="0"/>
        </dgm:presLayoutVars>
      </dgm:prSet>
      <dgm:spPr/>
    </dgm:pt>
    <dgm:pt modelId="{C26D3B67-A945-4082-BCE3-6FAA27BE6978}" type="pres">
      <dgm:prSet presAssocID="{5D28BC1F-28B0-400F-9BFC-DB318E5FDFD9}" presName="sibTrans" presStyleCnt="0"/>
      <dgm:spPr/>
    </dgm:pt>
    <dgm:pt modelId="{FFD5DEAD-A595-49C7-8FF5-554A81BD0F28}" type="pres">
      <dgm:prSet presAssocID="{0C8B5237-370A-4D7E-B191-13EDE4B658CD}" presName="compNode" presStyleCnt="0"/>
      <dgm:spPr/>
    </dgm:pt>
    <dgm:pt modelId="{B259BCA0-8F8E-4108-B10D-9D1B31E9E47B}" type="pres">
      <dgm:prSet presAssocID="{0C8B5237-370A-4D7E-B191-13EDE4B658CD}" presName="bgRect" presStyleLbl="bgShp" presStyleIdx="2" presStyleCnt="5"/>
      <dgm:spPr/>
    </dgm:pt>
    <dgm:pt modelId="{DD83E70F-3CD9-44FD-BE73-6BA64ECE262E}" type="pres">
      <dgm:prSet presAssocID="{0C8B5237-370A-4D7E-B191-13EDE4B658C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7D37912-272D-41B3-BB0C-5D0D3AEE4EDC}" type="pres">
      <dgm:prSet presAssocID="{0C8B5237-370A-4D7E-B191-13EDE4B658CD}" presName="spaceRect" presStyleCnt="0"/>
      <dgm:spPr/>
    </dgm:pt>
    <dgm:pt modelId="{08A8E1A3-558E-477A-8331-EED36C250AC0}" type="pres">
      <dgm:prSet presAssocID="{0C8B5237-370A-4D7E-B191-13EDE4B658CD}" presName="parTx" presStyleLbl="revTx" presStyleIdx="2" presStyleCnt="5">
        <dgm:presLayoutVars>
          <dgm:chMax val="0"/>
          <dgm:chPref val="0"/>
        </dgm:presLayoutVars>
      </dgm:prSet>
      <dgm:spPr/>
    </dgm:pt>
    <dgm:pt modelId="{D03F50F1-64B9-425C-9D41-DCA562E18F17}" type="pres">
      <dgm:prSet presAssocID="{B93E918C-4916-4C31-A9A4-316420E544AE}" presName="sibTrans" presStyleCnt="0"/>
      <dgm:spPr/>
    </dgm:pt>
    <dgm:pt modelId="{E4AFA755-8EE7-462E-B924-073BB1F87F0F}" type="pres">
      <dgm:prSet presAssocID="{61E8C7EA-9D92-4772-8CFF-2B36A6312174}" presName="compNode" presStyleCnt="0"/>
      <dgm:spPr/>
    </dgm:pt>
    <dgm:pt modelId="{BDEE3FF5-48A3-41A3-A23C-B312196BF218}" type="pres">
      <dgm:prSet presAssocID="{61E8C7EA-9D92-4772-8CFF-2B36A6312174}" presName="bgRect" presStyleLbl="bgShp" presStyleIdx="3" presStyleCnt="5"/>
      <dgm:spPr/>
    </dgm:pt>
    <dgm:pt modelId="{74FD342B-825F-43DB-834E-4C22B535CDB0}" type="pres">
      <dgm:prSet presAssocID="{61E8C7EA-9D92-4772-8CFF-2B36A631217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2647877-CF99-4216-B2CA-261675000484}" type="pres">
      <dgm:prSet presAssocID="{61E8C7EA-9D92-4772-8CFF-2B36A6312174}" presName="spaceRect" presStyleCnt="0"/>
      <dgm:spPr/>
    </dgm:pt>
    <dgm:pt modelId="{BC862188-3DFC-4A9D-A0D8-E5D3C40C230C}" type="pres">
      <dgm:prSet presAssocID="{61E8C7EA-9D92-4772-8CFF-2B36A6312174}" presName="parTx" presStyleLbl="revTx" presStyleIdx="3" presStyleCnt="5">
        <dgm:presLayoutVars>
          <dgm:chMax val="0"/>
          <dgm:chPref val="0"/>
        </dgm:presLayoutVars>
      </dgm:prSet>
      <dgm:spPr/>
    </dgm:pt>
    <dgm:pt modelId="{33A7F726-16C5-4ED0-A425-1299C4CBB88F}" type="pres">
      <dgm:prSet presAssocID="{3A57E036-0245-455E-806F-C1BAC8E477B8}" presName="sibTrans" presStyleCnt="0"/>
      <dgm:spPr/>
    </dgm:pt>
    <dgm:pt modelId="{1112A14A-63BA-42DE-8646-1F84B9633F70}" type="pres">
      <dgm:prSet presAssocID="{067A5BD4-F22E-49F6-B15B-FFA28B6239B6}" presName="compNode" presStyleCnt="0"/>
      <dgm:spPr/>
    </dgm:pt>
    <dgm:pt modelId="{86D15AA1-711B-4E29-896E-0EC861EBBB6C}" type="pres">
      <dgm:prSet presAssocID="{067A5BD4-F22E-49F6-B15B-FFA28B6239B6}" presName="bgRect" presStyleLbl="bgShp" presStyleIdx="4" presStyleCnt="5"/>
      <dgm:spPr/>
    </dgm:pt>
    <dgm:pt modelId="{1A1B6ACA-1280-4950-8398-63319B45EB8A}" type="pres">
      <dgm:prSet presAssocID="{067A5BD4-F22E-49F6-B15B-FFA28B6239B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66EC7BE2-0D8C-4B5E-ADCB-30B0DAE35EB7}" type="pres">
      <dgm:prSet presAssocID="{067A5BD4-F22E-49F6-B15B-FFA28B6239B6}" presName="spaceRect" presStyleCnt="0"/>
      <dgm:spPr/>
    </dgm:pt>
    <dgm:pt modelId="{25E475BB-FE43-4597-9C4F-B1AD6BD63814}" type="pres">
      <dgm:prSet presAssocID="{067A5BD4-F22E-49F6-B15B-FFA28B6239B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77FE700-4C6B-4817-A429-7636EA250FE2}" srcId="{4DB60537-5CBC-4C55-B3BA-D4E3BD2C7EFA}" destId="{61E8C7EA-9D92-4772-8CFF-2B36A6312174}" srcOrd="3" destOrd="0" parTransId="{06CCFAD2-F22B-4F01-926C-21D788000625}" sibTransId="{3A57E036-0245-455E-806F-C1BAC8E477B8}"/>
    <dgm:cxn modelId="{33DE120D-1F48-4C89-9AB0-C60504E5F8C4}" type="presOf" srcId="{61E8C7EA-9D92-4772-8CFF-2B36A6312174}" destId="{BC862188-3DFC-4A9D-A0D8-E5D3C40C230C}" srcOrd="0" destOrd="0" presId="urn:microsoft.com/office/officeart/2018/2/layout/IconVerticalSolidList"/>
    <dgm:cxn modelId="{DA9C6110-3069-4DCF-A515-8F4B4F1EBE38}" type="presOf" srcId="{067A5BD4-F22E-49F6-B15B-FFA28B6239B6}" destId="{25E475BB-FE43-4597-9C4F-B1AD6BD63814}" srcOrd="0" destOrd="0" presId="urn:microsoft.com/office/officeart/2018/2/layout/IconVerticalSolidList"/>
    <dgm:cxn modelId="{FE05E015-A508-4121-914A-953FF88F05ED}" srcId="{4DB60537-5CBC-4C55-B3BA-D4E3BD2C7EFA}" destId="{067A5BD4-F22E-49F6-B15B-FFA28B6239B6}" srcOrd="4" destOrd="0" parTransId="{02B53710-7842-4369-BCBC-E58B524600C3}" sibTransId="{D2159F92-1DC3-40DC-A68A-AEE4B1F86073}"/>
    <dgm:cxn modelId="{48033E23-FC8C-4600-AFF6-868B4C7CF02A}" type="presOf" srcId="{0C8B5237-370A-4D7E-B191-13EDE4B658CD}" destId="{08A8E1A3-558E-477A-8331-EED36C250AC0}" srcOrd="0" destOrd="0" presId="urn:microsoft.com/office/officeart/2018/2/layout/IconVerticalSolidList"/>
    <dgm:cxn modelId="{8EB85D26-BA1D-47DB-B73E-13C5DC68CB4A}" type="presOf" srcId="{CE8F021B-D840-47CF-B2D0-1582D58EDE2B}" destId="{9AB6E96A-FBD9-40AC-9477-8BD4AF092C3D}" srcOrd="0" destOrd="0" presId="urn:microsoft.com/office/officeart/2018/2/layout/IconVerticalSolidList"/>
    <dgm:cxn modelId="{A66AC42E-B85B-4EDE-82B8-11DE107EB7F1}" srcId="{4DB60537-5CBC-4C55-B3BA-D4E3BD2C7EFA}" destId="{CE8F021B-D840-47CF-B2D0-1582D58EDE2B}" srcOrd="0" destOrd="0" parTransId="{B304B38D-51C9-4FEB-BB35-07822278542B}" sibTransId="{DCCFA565-EEC5-4574-864A-A2A049E4E42B}"/>
    <dgm:cxn modelId="{5079CF60-ECF3-4109-905B-B25EB50CF628}" type="presOf" srcId="{E646D4A7-95A0-4631-9C42-35C3C83EA0BB}" destId="{94504FD7-72ED-40BB-934B-BA8794F0F07A}" srcOrd="0" destOrd="0" presId="urn:microsoft.com/office/officeart/2018/2/layout/IconVerticalSolidList"/>
    <dgm:cxn modelId="{33D7F64E-9F0C-4258-9BD8-36A52EB17399}" srcId="{4DB60537-5CBC-4C55-B3BA-D4E3BD2C7EFA}" destId="{0C8B5237-370A-4D7E-B191-13EDE4B658CD}" srcOrd="2" destOrd="0" parTransId="{7FA494FC-5F0F-4B22-9003-5F01136401B5}" sibTransId="{B93E918C-4916-4C31-A9A4-316420E544AE}"/>
    <dgm:cxn modelId="{8C0048A0-DD56-4872-A854-8887F76B2347}" type="presOf" srcId="{4DB60537-5CBC-4C55-B3BA-D4E3BD2C7EFA}" destId="{C33D7500-3FB6-429E-A397-3D75AEEFEDF0}" srcOrd="0" destOrd="0" presId="urn:microsoft.com/office/officeart/2018/2/layout/IconVerticalSolidList"/>
    <dgm:cxn modelId="{5AC7F2E6-3798-49DD-8388-1B05AE01BB7E}" srcId="{4DB60537-5CBC-4C55-B3BA-D4E3BD2C7EFA}" destId="{E646D4A7-95A0-4631-9C42-35C3C83EA0BB}" srcOrd="1" destOrd="0" parTransId="{0B34716F-4082-432C-9D12-9BCDBA9589D5}" sibTransId="{5D28BC1F-28B0-400F-9BFC-DB318E5FDFD9}"/>
    <dgm:cxn modelId="{DF0DF915-D9AF-44E9-B8F9-1154D7423693}" type="presParOf" srcId="{C33D7500-3FB6-429E-A397-3D75AEEFEDF0}" destId="{544C10E3-7F28-44BF-97C8-37362F437CCE}" srcOrd="0" destOrd="0" presId="urn:microsoft.com/office/officeart/2018/2/layout/IconVerticalSolidList"/>
    <dgm:cxn modelId="{7099E90B-198E-40EF-AA37-CB4749EFAEFF}" type="presParOf" srcId="{544C10E3-7F28-44BF-97C8-37362F437CCE}" destId="{261CA5AA-2F18-47DE-BE08-FDF1BFA8FF35}" srcOrd="0" destOrd="0" presId="urn:microsoft.com/office/officeart/2018/2/layout/IconVerticalSolidList"/>
    <dgm:cxn modelId="{203BA2F7-C88D-4208-99F4-1F7822930552}" type="presParOf" srcId="{544C10E3-7F28-44BF-97C8-37362F437CCE}" destId="{11C05598-B323-4777-A1A9-ACD01FFB1613}" srcOrd="1" destOrd="0" presId="urn:microsoft.com/office/officeart/2018/2/layout/IconVerticalSolidList"/>
    <dgm:cxn modelId="{43589921-971E-4A75-805D-1980C7559F2F}" type="presParOf" srcId="{544C10E3-7F28-44BF-97C8-37362F437CCE}" destId="{04011C16-DBF5-4584-A03C-B4F4D09F007E}" srcOrd="2" destOrd="0" presId="urn:microsoft.com/office/officeart/2018/2/layout/IconVerticalSolidList"/>
    <dgm:cxn modelId="{75472EF4-EDBE-4106-8A1E-1F859E6D6494}" type="presParOf" srcId="{544C10E3-7F28-44BF-97C8-37362F437CCE}" destId="{9AB6E96A-FBD9-40AC-9477-8BD4AF092C3D}" srcOrd="3" destOrd="0" presId="urn:microsoft.com/office/officeart/2018/2/layout/IconVerticalSolidList"/>
    <dgm:cxn modelId="{62F50A69-2C7D-41E2-AD86-260F8876AB70}" type="presParOf" srcId="{C33D7500-3FB6-429E-A397-3D75AEEFEDF0}" destId="{C1F2FD26-2157-4884-94DF-1298E917F3D2}" srcOrd="1" destOrd="0" presId="urn:microsoft.com/office/officeart/2018/2/layout/IconVerticalSolidList"/>
    <dgm:cxn modelId="{0161B76F-6B63-4A1A-8144-5863360CB316}" type="presParOf" srcId="{C33D7500-3FB6-429E-A397-3D75AEEFEDF0}" destId="{9947CC53-8350-43F0-B819-6D6092AE8384}" srcOrd="2" destOrd="0" presId="urn:microsoft.com/office/officeart/2018/2/layout/IconVerticalSolidList"/>
    <dgm:cxn modelId="{92C5A222-5ABA-4D43-9100-C0E7FE7368F4}" type="presParOf" srcId="{9947CC53-8350-43F0-B819-6D6092AE8384}" destId="{AB9AFFEE-C4F7-47D0-BED7-CB17215E26DE}" srcOrd="0" destOrd="0" presId="urn:microsoft.com/office/officeart/2018/2/layout/IconVerticalSolidList"/>
    <dgm:cxn modelId="{4DBDF039-8611-4854-9EA4-8DB4734CC312}" type="presParOf" srcId="{9947CC53-8350-43F0-B819-6D6092AE8384}" destId="{8A4373AF-A89E-4F08-B917-B60221CBBCEA}" srcOrd="1" destOrd="0" presId="urn:microsoft.com/office/officeart/2018/2/layout/IconVerticalSolidList"/>
    <dgm:cxn modelId="{B48255F5-D425-42D2-BFBE-9E4BFF8E33EA}" type="presParOf" srcId="{9947CC53-8350-43F0-B819-6D6092AE8384}" destId="{8DD2066C-A002-43CB-96F8-7B1D5753BF7D}" srcOrd="2" destOrd="0" presId="urn:microsoft.com/office/officeart/2018/2/layout/IconVerticalSolidList"/>
    <dgm:cxn modelId="{A1696BAF-EB09-45C3-9BCC-1308A08A9998}" type="presParOf" srcId="{9947CC53-8350-43F0-B819-6D6092AE8384}" destId="{94504FD7-72ED-40BB-934B-BA8794F0F07A}" srcOrd="3" destOrd="0" presId="urn:microsoft.com/office/officeart/2018/2/layout/IconVerticalSolidList"/>
    <dgm:cxn modelId="{CF1AFABD-919B-4232-AD98-9632DD2396A7}" type="presParOf" srcId="{C33D7500-3FB6-429E-A397-3D75AEEFEDF0}" destId="{C26D3B67-A945-4082-BCE3-6FAA27BE6978}" srcOrd="3" destOrd="0" presId="urn:microsoft.com/office/officeart/2018/2/layout/IconVerticalSolidList"/>
    <dgm:cxn modelId="{64E18A92-713E-444C-8004-78B2FE4AC6FE}" type="presParOf" srcId="{C33D7500-3FB6-429E-A397-3D75AEEFEDF0}" destId="{FFD5DEAD-A595-49C7-8FF5-554A81BD0F28}" srcOrd="4" destOrd="0" presId="urn:microsoft.com/office/officeart/2018/2/layout/IconVerticalSolidList"/>
    <dgm:cxn modelId="{3C0DF280-7756-44B7-9D89-72AF5BEAF7E8}" type="presParOf" srcId="{FFD5DEAD-A595-49C7-8FF5-554A81BD0F28}" destId="{B259BCA0-8F8E-4108-B10D-9D1B31E9E47B}" srcOrd="0" destOrd="0" presId="urn:microsoft.com/office/officeart/2018/2/layout/IconVerticalSolidList"/>
    <dgm:cxn modelId="{2D578899-C700-404B-881E-532B58D4413A}" type="presParOf" srcId="{FFD5DEAD-A595-49C7-8FF5-554A81BD0F28}" destId="{DD83E70F-3CD9-44FD-BE73-6BA64ECE262E}" srcOrd="1" destOrd="0" presId="urn:microsoft.com/office/officeart/2018/2/layout/IconVerticalSolidList"/>
    <dgm:cxn modelId="{6E6EB69D-60F5-4BD9-B44F-D67C32F3340E}" type="presParOf" srcId="{FFD5DEAD-A595-49C7-8FF5-554A81BD0F28}" destId="{A7D37912-272D-41B3-BB0C-5D0D3AEE4EDC}" srcOrd="2" destOrd="0" presId="urn:microsoft.com/office/officeart/2018/2/layout/IconVerticalSolidList"/>
    <dgm:cxn modelId="{EB23F4FD-0198-4326-9DAC-59FC2218B7AF}" type="presParOf" srcId="{FFD5DEAD-A595-49C7-8FF5-554A81BD0F28}" destId="{08A8E1A3-558E-477A-8331-EED36C250AC0}" srcOrd="3" destOrd="0" presId="urn:microsoft.com/office/officeart/2018/2/layout/IconVerticalSolidList"/>
    <dgm:cxn modelId="{BB5E8999-C0DB-4824-B300-6BA9DD874AEF}" type="presParOf" srcId="{C33D7500-3FB6-429E-A397-3D75AEEFEDF0}" destId="{D03F50F1-64B9-425C-9D41-DCA562E18F17}" srcOrd="5" destOrd="0" presId="urn:microsoft.com/office/officeart/2018/2/layout/IconVerticalSolidList"/>
    <dgm:cxn modelId="{072ED3BC-4E32-4A67-840C-D42010B21CD9}" type="presParOf" srcId="{C33D7500-3FB6-429E-A397-3D75AEEFEDF0}" destId="{E4AFA755-8EE7-462E-B924-073BB1F87F0F}" srcOrd="6" destOrd="0" presId="urn:microsoft.com/office/officeart/2018/2/layout/IconVerticalSolidList"/>
    <dgm:cxn modelId="{C2A70A93-9E85-4CE6-88F4-44B38E042C2E}" type="presParOf" srcId="{E4AFA755-8EE7-462E-B924-073BB1F87F0F}" destId="{BDEE3FF5-48A3-41A3-A23C-B312196BF218}" srcOrd="0" destOrd="0" presId="urn:microsoft.com/office/officeart/2018/2/layout/IconVerticalSolidList"/>
    <dgm:cxn modelId="{7F533B00-C73C-41AB-BCC4-85BBFE7445FD}" type="presParOf" srcId="{E4AFA755-8EE7-462E-B924-073BB1F87F0F}" destId="{74FD342B-825F-43DB-834E-4C22B535CDB0}" srcOrd="1" destOrd="0" presId="urn:microsoft.com/office/officeart/2018/2/layout/IconVerticalSolidList"/>
    <dgm:cxn modelId="{D898B338-03F2-42E3-B628-4B8208C26C3D}" type="presParOf" srcId="{E4AFA755-8EE7-462E-B924-073BB1F87F0F}" destId="{F2647877-CF99-4216-B2CA-261675000484}" srcOrd="2" destOrd="0" presId="urn:microsoft.com/office/officeart/2018/2/layout/IconVerticalSolidList"/>
    <dgm:cxn modelId="{22CBBCF4-F4CB-4FA5-A028-19ABFC1684AB}" type="presParOf" srcId="{E4AFA755-8EE7-462E-B924-073BB1F87F0F}" destId="{BC862188-3DFC-4A9D-A0D8-E5D3C40C230C}" srcOrd="3" destOrd="0" presId="urn:microsoft.com/office/officeart/2018/2/layout/IconVerticalSolidList"/>
    <dgm:cxn modelId="{40AF3BE4-A756-42B0-B351-F748031A58D8}" type="presParOf" srcId="{C33D7500-3FB6-429E-A397-3D75AEEFEDF0}" destId="{33A7F726-16C5-4ED0-A425-1299C4CBB88F}" srcOrd="7" destOrd="0" presId="urn:microsoft.com/office/officeart/2018/2/layout/IconVerticalSolidList"/>
    <dgm:cxn modelId="{5D23E9A7-F54D-43C5-A9CB-636092A0EB9D}" type="presParOf" srcId="{C33D7500-3FB6-429E-A397-3D75AEEFEDF0}" destId="{1112A14A-63BA-42DE-8646-1F84B9633F70}" srcOrd="8" destOrd="0" presId="urn:microsoft.com/office/officeart/2018/2/layout/IconVerticalSolidList"/>
    <dgm:cxn modelId="{2DBDBB3A-6D5F-428C-98A0-D218EA8C41DE}" type="presParOf" srcId="{1112A14A-63BA-42DE-8646-1F84B9633F70}" destId="{86D15AA1-711B-4E29-896E-0EC861EBBB6C}" srcOrd="0" destOrd="0" presId="urn:microsoft.com/office/officeart/2018/2/layout/IconVerticalSolidList"/>
    <dgm:cxn modelId="{6C5075FE-AC96-4113-91F5-FC0593D0D1A6}" type="presParOf" srcId="{1112A14A-63BA-42DE-8646-1F84B9633F70}" destId="{1A1B6ACA-1280-4950-8398-63319B45EB8A}" srcOrd="1" destOrd="0" presId="urn:microsoft.com/office/officeart/2018/2/layout/IconVerticalSolidList"/>
    <dgm:cxn modelId="{DC102489-628F-471F-96B6-E8BE214D1ADD}" type="presParOf" srcId="{1112A14A-63BA-42DE-8646-1F84B9633F70}" destId="{66EC7BE2-0D8C-4B5E-ADCB-30B0DAE35EB7}" srcOrd="2" destOrd="0" presId="urn:microsoft.com/office/officeart/2018/2/layout/IconVerticalSolidList"/>
    <dgm:cxn modelId="{E382189A-83BC-49AC-B943-F7DD3A9C6663}" type="presParOf" srcId="{1112A14A-63BA-42DE-8646-1F84B9633F70}" destId="{25E475BB-FE43-4597-9C4F-B1AD6BD638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1D4435-D973-4E48-8571-ACBA3143E6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7332A7-FB76-4098-BE34-DCEDF2F0C07A}">
      <dgm:prSet/>
      <dgm:spPr/>
      <dgm:t>
        <a:bodyPr/>
        <a:lstStyle/>
        <a:p>
          <a:r>
            <a:rPr lang="en-US"/>
            <a:t>128-bit AES in CBC mode with IV derived along with the key</a:t>
          </a:r>
        </a:p>
      </dgm:t>
    </dgm:pt>
    <dgm:pt modelId="{8C6C965E-6513-4B68-81E9-ACE82A2901D7}" type="parTrans" cxnId="{6D7E7948-FAB9-49D9-A070-2F02EAD7F80E}">
      <dgm:prSet/>
      <dgm:spPr/>
      <dgm:t>
        <a:bodyPr/>
        <a:lstStyle/>
        <a:p>
          <a:endParaRPr lang="en-US"/>
        </a:p>
      </dgm:t>
    </dgm:pt>
    <dgm:pt modelId="{880F3713-549F-4D0B-9F2D-B53CE7B10A69}" type="sibTrans" cxnId="{6D7E7948-FAB9-49D9-A070-2F02EAD7F80E}">
      <dgm:prSet/>
      <dgm:spPr/>
      <dgm:t>
        <a:bodyPr/>
        <a:lstStyle/>
        <a:p>
          <a:endParaRPr lang="en-US"/>
        </a:p>
      </dgm:t>
    </dgm:pt>
    <dgm:pt modelId="{43B9336D-3EDF-4BA1-B5B1-3A081DE65352}">
      <dgm:prSet/>
      <dgm:spPr/>
      <dgm:t>
        <a:bodyPr/>
        <a:lstStyle/>
        <a:p>
          <a:r>
            <a:rPr lang="en-US"/>
            <a:t>PKCS#5 padding used (unsupported in the JCardSim, implemented)</a:t>
          </a:r>
        </a:p>
      </dgm:t>
    </dgm:pt>
    <dgm:pt modelId="{184E6D6B-5412-479F-8164-D5AC7662FD28}" type="parTrans" cxnId="{CA2FA409-7CFD-451C-989A-80D3F1D10EA6}">
      <dgm:prSet/>
      <dgm:spPr/>
      <dgm:t>
        <a:bodyPr/>
        <a:lstStyle/>
        <a:p>
          <a:endParaRPr lang="en-US"/>
        </a:p>
      </dgm:t>
    </dgm:pt>
    <dgm:pt modelId="{3AD3D644-CCB9-42F5-995E-8335E9990864}" type="sibTrans" cxnId="{CA2FA409-7CFD-451C-989A-80D3F1D10EA6}">
      <dgm:prSet/>
      <dgm:spPr/>
      <dgm:t>
        <a:bodyPr/>
        <a:lstStyle/>
        <a:p>
          <a:endParaRPr lang="en-US"/>
        </a:p>
      </dgm:t>
    </dgm:pt>
    <dgm:pt modelId="{32A4CFF8-C688-4667-BE77-8810DFDF3C52}">
      <dgm:prSet/>
      <dgm:spPr/>
      <dgm:t>
        <a:bodyPr/>
        <a:lstStyle/>
        <a:p>
          <a:r>
            <a:rPr lang="en-US"/>
            <a:t>Cipher.update() not working properly</a:t>
          </a:r>
        </a:p>
      </dgm:t>
    </dgm:pt>
    <dgm:pt modelId="{85CB4BB5-7414-4081-8B73-E5455C226CCB}" type="parTrans" cxnId="{7693A020-801B-4767-80F2-EA0B5CB1399A}">
      <dgm:prSet/>
      <dgm:spPr/>
      <dgm:t>
        <a:bodyPr/>
        <a:lstStyle/>
        <a:p>
          <a:endParaRPr lang="en-US"/>
        </a:p>
      </dgm:t>
    </dgm:pt>
    <dgm:pt modelId="{E6657B36-2434-4001-AB1B-B2ADF845226A}" type="sibTrans" cxnId="{7693A020-801B-4767-80F2-EA0B5CB1399A}">
      <dgm:prSet/>
      <dgm:spPr/>
      <dgm:t>
        <a:bodyPr/>
        <a:lstStyle/>
        <a:p>
          <a:endParaRPr lang="en-US"/>
        </a:p>
      </dgm:t>
    </dgm:pt>
    <dgm:pt modelId="{9D2B9009-F93B-4F3F-A911-F43B0126467A}">
      <dgm:prSet/>
      <dgm:spPr/>
      <dgm:t>
        <a:bodyPr/>
        <a:lstStyle/>
        <a:p>
          <a:r>
            <a:rPr lang="en-US"/>
            <a:t>Key and IV swapped in one way</a:t>
          </a:r>
        </a:p>
      </dgm:t>
    </dgm:pt>
    <dgm:pt modelId="{CBD1B1A8-8909-4437-89DE-A0D7DA7F8D58}" type="parTrans" cxnId="{E494BA8C-B6D9-4DA6-903D-CD1825DDEB14}">
      <dgm:prSet/>
      <dgm:spPr/>
      <dgm:t>
        <a:bodyPr/>
        <a:lstStyle/>
        <a:p>
          <a:endParaRPr lang="en-US"/>
        </a:p>
      </dgm:t>
    </dgm:pt>
    <dgm:pt modelId="{CA7D9EF2-1E31-49D8-B63E-B9080A758005}" type="sibTrans" cxnId="{E494BA8C-B6D9-4DA6-903D-CD1825DDEB14}">
      <dgm:prSet/>
      <dgm:spPr/>
      <dgm:t>
        <a:bodyPr/>
        <a:lstStyle/>
        <a:p>
          <a:endParaRPr lang="en-US"/>
        </a:p>
      </dgm:t>
    </dgm:pt>
    <dgm:pt modelId="{40CF943D-6046-4E53-B732-6AC650FCF6A3}" type="pres">
      <dgm:prSet presAssocID="{081D4435-D973-4E48-8571-ACBA3143E68C}" presName="root" presStyleCnt="0">
        <dgm:presLayoutVars>
          <dgm:dir/>
          <dgm:resizeHandles val="exact"/>
        </dgm:presLayoutVars>
      </dgm:prSet>
      <dgm:spPr/>
    </dgm:pt>
    <dgm:pt modelId="{C18C2D8F-882D-42ED-A13E-9D0411267B08}" type="pres">
      <dgm:prSet presAssocID="{CA7332A7-FB76-4098-BE34-DCEDF2F0C07A}" presName="compNode" presStyleCnt="0"/>
      <dgm:spPr/>
    </dgm:pt>
    <dgm:pt modelId="{B14E60A5-D582-441C-81E5-51795B5F6C58}" type="pres">
      <dgm:prSet presAssocID="{CA7332A7-FB76-4098-BE34-DCEDF2F0C07A}" presName="bgRect" presStyleLbl="bgShp" presStyleIdx="0" presStyleCnt="4"/>
      <dgm:spPr/>
    </dgm:pt>
    <dgm:pt modelId="{AB51EADD-4A0D-4B80-A8DC-212C4CF36803}" type="pres">
      <dgm:prSet presAssocID="{CA7332A7-FB76-4098-BE34-DCEDF2F0C0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missions"/>
        </a:ext>
      </dgm:extLst>
    </dgm:pt>
    <dgm:pt modelId="{F0310ACB-C35D-4574-B99B-53F99DAE7596}" type="pres">
      <dgm:prSet presAssocID="{CA7332A7-FB76-4098-BE34-DCEDF2F0C07A}" presName="spaceRect" presStyleCnt="0"/>
      <dgm:spPr/>
    </dgm:pt>
    <dgm:pt modelId="{6A0BDC58-26DA-4C40-A02F-DEBD6325CD9B}" type="pres">
      <dgm:prSet presAssocID="{CA7332A7-FB76-4098-BE34-DCEDF2F0C07A}" presName="parTx" presStyleLbl="revTx" presStyleIdx="0" presStyleCnt="4">
        <dgm:presLayoutVars>
          <dgm:chMax val="0"/>
          <dgm:chPref val="0"/>
        </dgm:presLayoutVars>
      </dgm:prSet>
      <dgm:spPr/>
    </dgm:pt>
    <dgm:pt modelId="{B2813285-BCC9-4CED-BA49-E1D4E223AA5A}" type="pres">
      <dgm:prSet presAssocID="{880F3713-549F-4D0B-9F2D-B53CE7B10A69}" presName="sibTrans" presStyleCnt="0"/>
      <dgm:spPr/>
    </dgm:pt>
    <dgm:pt modelId="{807B06F0-2993-49C7-8F4D-177A85E062EC}" type="pres">
      <dgm:prSet presAssocID="{43B9336D-3EDF-4BA1-B5B1-3A081DE65352}" presName="compNode" presStyleCnt="0"/>
      <dgm:spPr/>
    </dgm:pt>
    <dgm:pt modelId="{3D6B3BF0-0DC0-4D02-9AB8-7072CDE9CFC2}" type="pres">
      <dgm:prSet presAssocID="{43B9336D-3EDF-4BA1-B5B1-3A081DE65352}" presName="bgRect" presStyleLbl="bgShp" presStyleIdx="1" presStyleCnt="4"/>
      <dgm:spPr/>
    </dgm:pt>
    <dgm:pt modelId="{43EDEDC2-DDC8-4F16-B924-176AA6BB87BF}" type="pres">
      <dgm:prSet presAssocID="{43B9336D-3EDF-4BA1-B5B1-3A081DE653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dding"/>
        </a:ext>
      </dgm:extLst>
    </dgm:pt>
    <dgm:pt modelId="{001A00B1-131C-4B32-B0A7-9DF3253691A3}" type="pres">
      <dgm:prSet presAssocID="{43B9336D-3EDF-4BA1-B5B1-3A081DE65352}" presName="spaceRect" presStyleCnt="0"/>
      <dgm:spPr/>
    </dgm:pt>
    <dgm:pt modelId="{3F6D7C02-4EB1-4E9A-A076-BEE8057C9354}" type="pres">
      <dgm:prSet presAssocID="{43B9336D-3EDF-4BA1-B5B1-3A081DE65352}" presName="parTx" presStyleLbl="revTx" presStyleIdx="1" presStyleCnt="4">
        <dgm:presLayoutVars>
          <dgm:chMax val="0"/>
          <dgm:chPref val="0"/>
        </dgm:presLayoutVars>
      </dgm:prSet>
      <dgm:spPr/>
    </dgm:pt>
    <dgm:pt modelId="{572C8EA2-910C-4C9B-8B63-246F37A91ECA}" type="pres">
      <dgm:prSet presAssocID="{3AD3D644-CCB9-42F5-995E-8335E9990864}" presName="sibTrans" presStyleCnt="0"/>
      <dgm:spPr/>
    </dgm:pt>
    <dgm:pt modelId="{EC458C5C-7060-4DEC-BD97-ED20ADC192B3}" type="pres">
      <dgm:prSet presAssocID="{32A4CFF8-C688-4667-BE77-8810DFDF3C52}" presName="compNode" presStyleCnt="0"/>
      <dgm:spPr/>
    </dgm:pt>
    <dgm:pt modelId="{51DF6403-85E6-4468-9667-D3920156CAE2}" type="pres">
      <dgm:prSet presAssocID="{32A4CFF8-C688-4667-BE77-8810DFDF3C52}" presName="bgRect" presStyleLbl="bgShp" presStyleIdx="2" presStyleCnt="4"/>
      <dgm:spPr/>
    </dgm:pt>
    <dgm:pt modelId="{FCDB225D-1C8B-432C-A088-3E6BF053745C}" type="pres">
      <dgm:prSet presAssocID="{32A4CFF8-C688-4667-BE77-8810DFDF3C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ror"/>
        </a:ext>
      </dgm:extLst>
    </dgm:pt>
    <dgm:pt modelId="{BED080BC-F5E8-46FA-9884-77D48D38FF9E}" type="pres">
      <dgm:prSet presAssocID="{32A4CFF8-C688-4667-BE77-8810DFDF3C52}" presName="spaceRect" presStyleCnt="0"/>
      <dgm:spPr/>
    </dgm:pt>
    <dgm:pt modelId="{A45B62EB-B0F6-4EB1-891F-1D4ACF87391C}" type="pres">
      <dgm:prSet presAssocID="{32A4CFF8-C688-4667-BE77-8810DFDF3C52}" presName="parTx" presStyleLbl="revTx" presStyleIdx="2" presStyleCnt="4">
        <dgm:presLayoutVars>
          <dgm:chMax val="0"/>
          <dgm:chPref val="0"/>
        </dgm:presLayoutVars>
      </dgm:prSet>
      <dgm:spPr/>
    </dgm:pt>
    <dgm:pt modelId="{B939C564-7DF1-4628-9A19-05B6B1AB7DB1}" type="pres">
      <dgm:prSet presAssocID="{E6657B36-2434-4001-AB1B-B2ADF845226A}" presName="sibTrans" presStyleCnt="0"/>
      <dgm:spPr/>
    </dgm:pt>
    <dgm:pt modelId="{DC537C28-6266-4EF2-9690-48A254806B80}" type="pres">
      <dgm:prSet presAssocID="{9D2B9009-F93B-4F3F-A911-F43B0126467A}" presName="compNode" presStyleCnt="0"/>
      <dgm:spPr/>
    </dgm:pt>
    <dgm:pt modelId="{3AE66388-014C-4CAD-A2AF-91DCB7DAAA4E}" type="pres">
      <dgm:prSet presAssocID="{9D2B9009-F93B-4F3F-A911-F43B0126467A}" presName="bgRect" presStyleLbl="bgShp" presStyleIdx="3" presStyleCnt="4"/>
      <dgm:spPr/>
    </dgm:pt>
    <dgm:pt modelId="{2F37FB09-8E77-4342-AAC4-E280B4F27711}" type="pres">
      <dgm:prSet presAssocID="{9D2B9009-F93B-4F3F-A911-F43B012646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4682FA86-20F3-4053-B978-3E2AFD7DDBA1}" type="pres">
      <dgm:prSet presAssocID="{9D2B9009-F93B-4F3F-A911-F43B0126467A}" presName="spaceRect" presStyleCnt="0"/>
      <dgm:spPr/>
    </dgm:pt>
    <dgm:pt modelId="{F55694FD-42D1-4B67-B0F9-A6B91B0DD568}" type="pres">
      <dgm:prSet presAssocID="{9D2B9009-F93B-4F3F-A911-F43B0126467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A2FA409-7CFD-451C-989A-80D3F1D10EA6}" srcId="{081D4435-D973-4E48-8571-ACBA3143E68C}" destId="{43B9336D-3EDF-4BA1-B5B1-3A081DE65352}" srcOrd="1" destOrd="0" parTransId="{184E6D6B-5412-479F-8164-D5AC7662FD28}" sibTransId="{3AD3D644-CCB9-42F5-995E-8335E9990864}"/>
    <dgm:cxn modelId="{308B3020-44B7-4A4F-8EB2-3EC371CD1A8F}" type="presOf" srcId="{32A4CFF8-C688-4667-BE77-8810DFDF3C52}" destId="{A45B62EB-B0F6-4EB1-891F-1D4ACF87391C}" srcOrd="0" destOrd="0" presId="urn:microsoft.com/office/officeart/2018/2/layout/IconVerticalSolidList"/>
    <dgm:cxn modelId="{7693A020-801B-4767-80F2-EA0B5CB1399A}" srcId="{081D4435-D973-4E48-8571-ACBA3143E68C}" destId="{32A4CFF8-C688-4667-BE77-8810DFDF3C52}" srcOrd="2" destOrd="0" parTransId="{85CB4BB5-7414-4081-8B73-E5455C226CCB}" sibTransId="{E6657B36-2434-4001-AB1B-B2ADF845226A}"/>
    <dgm:cxn modelId="{35D6BC39-528D-4FD9-85EF-AF0BADF2FBF9}" type="presOf" srcId="{43B9336D-3EDF-4BA1-B5B1-3A081DE65352}" destId="{3F6D7C02-4EB1-4E9A-A076-BEE8057C9354}" srcOrd="0" destOrd="0" presId="urn:microsoft.com/office/officeart/2018/2/layout/IconVerticalSolidList"/>
    <dgm:cxn modelId="{6D7E7948-FAB9-49D9-A070-2F02EAD7F80E}" srcId="{081D4435-D973-4E48-8571-ACBA3143E68C}" destId="{CA7332A7-FB76-4098-BE34-DCEDF2F0C07A}" srcOrd="0" destOrd="0" parTransId="{8C6C965E-6513-4B68-81E9-ACE82A2901D7}" sibTransId="{880F3713-549F-4D0B-9F2D-B53CE7B10A69}"/>
    <dgm:cxn modelId="{229F3A7E-E26F-4BF0-8CAE-A53F64C58CFD}" type="presOf" srcId="{CA7332A7-FB76-4098-BE34-DCEDF2F0C07A}" destId="{6A0BDC58-26DA-4C40-A02F-DEBD6325CD9B}" srcOrd="0" destOrd="0" presId="urn:microsoft.com/office/officeart/2018/2/layout/IconVerticalSolidList"/>
    <dgm:cxn modelId="{E494BA8C-B6D9-4DA6-903D-CD1825DDEB14}" srcId="{081D4435-D973-4E48-8571-ACBA3143E68C}" destId="{9D2B9009-F93B-4F3F-A911-F43B0126467A}" srcOrd="3" destOrd="0" parTransId="{CBD1B1A8-8909-4437-89DE-A0D7DA7F8D58}" sibTransId="{CA7D9EF2-1E31-49D8-B63E-B9080A758005}"/>
    <dgm:cxn modelId="{C1E87FD2-0F93-44A4-A832-9ABCEC41592B}" type="presOf" srcId="{9D2B9009-F93B-4F3F-A911-F43B0126467A}" destId="{F55694FD-42D1-4B67-B0F9-A6B91B0DD568}" srcOrd="0" destOrd="0" presId="urn:microsoft.com/office/officeart/2018/2/layout/IconVerticalSolidList"/>
    <dgm:cxn modelId="{DB93FFDC-8231-4E2E-9984-6D67BAF05608}" type="presOf" srcId="{081D4435-D973-4E48-8571-ACBA3143E68C}" destId="{40CF943D-6046-4E53-B732-6AC650FCF6A3}" srcOrd="0" destOrd="0" presId="urn:microsoft.com/office/officeart/2018/2/layout/IconVerticalSolidList"/>
    <dgm:cxn modelId="{799EA7E7-5FA4-4BEA-A54C-971977A3F26F}" type="presParOf" srcId="{40CF943D-6046-4E53-B732-6AC650FCF6A3}" destId="{C18C2D8F-882D-42ED-A13E-9D0411267B08}" srcOrd="0" destOrd="0" presId="urn:microsoft.com/office/officeart/2018/2/layout/IconVerticalSolidList"/>
    <dgm:cxn modelId="{3CC9A106-1E99-4CD8-9BA0-C3A7344B0D84}" type="presParOf" srcId="{C18C2D8F-882D-42ED-A13E-9D0411267B08}" destId="{B14E60A5-D582-441C-81E5-51795B5F6C58}" srcOrd="0" destOrd="0" presId="urn:microsoft.com/office/officeart/2018/2/layout/IconVerticalSolidList"/>
    <dgm:cxn modelId="{1B8321B9-9BBD-4A1D-980F-9709A57A1E73}" type="presParOf" srcId="{C18C2D8F-882D-42ED-A13E-9D0411267B08}" destId="{AB51EADD-4A0D-4B80-A8DC-212C4CF36803}" srcOrd="1" destOrd="0" presId="urn:microsoft.com/office/officeart/2018/2/layout/IconVerticalSolidList"/>
    <dgm:cxn modelId="{EEC72841-D8D6-4C2C-AAF4-537F5D8A0D3E}" type="presParOf" srcId="{C18C2D8F-882D-42ED-A13E-9D0411267B08}" destId="{F0310ACB-C35D-4574-B99B-53F99DAE7596}" srcOrd="2" destOrd="0" presId="urn:microsoft.com/office/officeart/2018/2/layout/IconVerticalSolidList"/>
    <dgm:cxn modelId="{4416DB58-6721-45E1-B786-447A72300262}" type="presParOf" srcId="{C18C2D8F-882D-42ED-A13E-9D0411267B08}" destId="{6A0BDC58-26DA-4C40-A02F-DEBD6325CD9B}" srcOrd="3" destOrd="0" presId="urn:microsoft.com/office/officeart/2018/2/layout/IconVerticalSolidList"/>
    <dgm:cxn modelId="{340B755B-F41E-4BFE-84CE-6DA9BB9FC266}" type="presParOf" srcId="{40CF943D-6046-4E53-B732-6AC650FCF6A3}" destId="{B2813285-BCC9-4CED-BA49-E1D4E223AA5A}" srcOrd="1" destOrd="0" presId="urn:microsoft.com/office/officeart/2018/2/layout/IconVerticalSolidList"/>
    <dgm:cxn modelId="{4F97CF4F-898C-4729-834F-F771077785E0}" type="presParOf" srcId="{40CF943D-6046-4E53-B732-6AC650FCF6A3}" destId="{807B06F0-2993-49C7-8F4D-177A85E062EC}" srcOrd="2" destOrd="0" presId="urn:microsoft.com/office/officeart/2018/2/layout/IconVerticalSolidList"/>
    <dgm:cxn modelId="{AC79BE14-CBFB-417F-8ADE-D334D1642762}" type="presParOf" srcId="{807B06F0-2993-49C7-8F4D-177A85E062EC}" destId="{3D6B3BF0-0DC0-4D02-9AB8-7072CDE9CFC2}" srcOrd="0" destOrd="0" presId="urn:microsoft.com/office/officeart/2018/2/layout/IconVerticalSolidList"/>
    <dgm:cxn modelId="{EB854474-8FB6-465E-AEE5-50C0F13A1CC9}" type="presParOf" srcId="{807B06F0-2993-49C7-8F4D-177A85E062EC}" destId="{43EDEDC2-DDC8-4F16-B924-176AA6BB87BF}" srcOrd="1" destOrd="0" presId="urn:microsoft.com/office/officeart/2018/2/layout/IconVerticalSolidList"/>
    <dgm:cxn modelId="{F7212097-2C4A-4EA6-ABD5-441828BB80A5}" type="presParOf" srcId="{807B06F0-2993-49C7-8F4D-177A85E062EC}" destId="{001A00B1-131C-4B32-B0A7-9DF3253691A3}" srcOrd="2" destOrd="0" presId="urn:microsoft.com/office/officeart/2018/2/layout/IconVerticalSolidList"/>
    <dgm:cxn modelId="{6EF44A8D-425B-424F-9B7A-C98D17C98C83}" type="presParOf" srcId="{807B06F0-2993-49C7-8F4D-177A85E062EC}" destId="{3F6D7C02-4EB1-4E9A-A076-BEE8057C9354}" srcOrd="3" destOrd="0" presId="urn:microsoft.com/office/officeart/2018/2/layout/IconVerticalSolidList"/>
    <dgm:cxn modelId="{A4F77EB7-A444-4FEF-9018-076194E5CC1D}" type="presParOf" srcId="{40CF943D-6046-4E53-B732-6AC650FCF6A3}" destId="{572C8EA2-910C-4C9B-8B63-246F37A91ECA}" srcOrd="3" destOrd="0" presId="urn:microsoft.com/office/officeart/2018/2/layout/IconVerticalSolidList"/>
    <dgm:cxn modelId="{9E8C3CE1-3642-4CF2-A263-E3B929EB37D0}" type="presParOf" srcId="{40CF943D-6046-4E53-B732-6AC650FCF6A3}" destId="{EC458C5C-7060-4DEC-BD97-ED20ADC192B3}" srcOrd="4" destOrd="0" presId="urn:microsoft.com/office/officeart/2018/2/layout/IconVerticalSolidList"/>
    <dgm:cxn modelId="{155FB2BE-7092-4A7C-8317-7C49392CC992}" type="presParOf" srcId="{EC458C5C-7060-4DEC-BD97-ED20ADC192B3}" destId="{51DF6403-85E6-4468-9667-D3920156CAE2}" srcOrd="0" destOrd="0" presId="urn:microsoft.com/office/officeart/2018/2/layout/IconVerticalSolidList"/>
    <dgm:cxn modelId="{225D7AD8-F640-42B5-BA52-C4B2FC3BFF87}" type="presParOf" srcId="{EC458C5C-7060-4DEC-BD97-ED20ADC192B3}" destId="{FCDB225D-1C8B-432C-A088-3E6BF053745C}" srcOrd="1" destOrd="0" presId="urn:microsoft.com/office/officeart/2018/2/layout/IconVerticalSolidList"/>
    <dgm:cxn modelId="{1A871F97-7AFC-44DE-9DA6-9F378764AEE5}" type="presParOf" srcId="{EC458C5C-7060-4DEC-BD97-ED20ADC192B3}" destId="{BED080BC-F5E8-46FA-9884-77D48D38FF9E}" srcOrd="2" destOrd="0" presId="urn:microsoft.com/office/officeart/2018/2/layout/IconVerticalSolidList"/>
    <dgm:cxn modelId="{E96B6871-2C82-46A0-A747-6E2F5046EDA7}" type="presParOf" srcId="{EC458C5C-7060-4DEC-BD97-ED20ADC192B3}" destId="{A45B62EB-B0F6-4EB1-891F-1D4ACF87391C}" srcOrd="3" destOrd="0" presId="urn:microsoft.com/office/officeart/2018/2/layout/IconVerticalSolidList"/>
    <dgm:cxn modelId="{2D3B2606-762E-4F20-AA1A-789AD11D3B30}" type="presParOf" srcId="{40CF943D-6046-4E53-B732-6AC650FCF6A3}" destId="{B939C564-7DF1-4628-9A19-05B6B1AB7DB1}" srcOrd="5" destOrd="0" presId="urn:microsoft.com/office/officeart/2018/2/layout/IconVerticalSolidList"/>
    <dgm:cxn modelId="{9D054882-8F04-4AC9-91C1-367A6482DEE3}" type="presParOf" srcId="{40CF943D-6046-4E53-B732-6AC650FCF6A3}" destId="{DC537C28-6266-4EF2-9690-48A254806B80}" srcOrd="6" destOrd="0" presId="urn:microsoft.com/office/officeart/2018/2/layout/IconVerticalSolidList"/>
    <dgm:cxn modelId="{743FE596-BA98-4235-9650-53AA42D4A720}" type="presParOf" srcId="{DC537C28-6266-4EF2-9690-48A254806B80}" destId="{3AE66388-014C-4CAD-A2AF-91DCB7DAAA4E}" srcOrd="0" destOrd="0" presId="urn:microsoft.com/office/officeart/2018/2/layout/IconVerticalSolidList"/>
    <dgm:cxn modelId="{C24146C0-5D46-4F27-A875-A579ED4FC744}" type="presParOf" srcId="{DC537C28-6266-4EF2-9690-48A254806B80}" destId="{2F37FB09-8E77-4342-AAC4-E280B4F27711}" srcOrd="1" destOrd="0" presId="urn:microsoft.com/office/officeart/2018/2/layout/IconVerticalSolidList"/>
    <dgm:cxn modelId="{435A5CFC-1C44-4690-8D55-488020980446}" type="presParOf" srcId="{DC537C28-6266-4EF2-9690-48A254806B80}" destId="{4682FA86-20F3-4053-B978-3E2AFD7DDBA1}" srcOrd="2" destOrd="0" presId="urn:microsoft.com/office/officeart/2018/2/layout/IconVerticalSolidList"/>
    <dgm:cxn modelId="{AF958616-5020-4520-9E0C-E48409F4C554}" type="presParOf" srcId="{DC537C28-6266-4EF2-9690-48A254806B80}" destId="{F55694FD-42D1-4B67-B0F9-A6B91B0DD5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AE45BC-BE01-4320-A98F-5D9FB8BFCEFC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FAFC64-F8EF-45B7-B7D2-6DBB7BC6D20F}">
      <dgm:prSet/>
      <dgm:spPr/>
      <dgm:t>
        <a:bodyPr/>
        <a:lstStyle/>
        <a:p>
          <a:r>
            <a:rPr lang="en-US"/>
            <a:t>Some methods work as API</a:t>
          </a:r>
        </a:p>
      </dgm:t>
    </dgm:pt>
    <dgm:pt modelId="{5BABBB47-2AEB-462C-BB62-229192640A37}" type="parTrans" cxnId="{1AB5810E-363A-41F8-AF7F-12A8B9F7C2B1}">
      <dgm:prSet/>
      <dgm:spPr/>
      <dgm:t>
        <a:bodyPr/>
        <a:lstStyle/>
        <a:p>
          <a:endParaRPr lang="en-US"/>
        </a:p>
      </dgm:t>
    </dgm:pt>
    <dgm:pt modelId="{8EAFA70E-4185-4525-9615-1A3F6E6386F9}" type="sibTrans" cxnId="{1AB5810E-363A-41F8-AF7F-12A8B9F7C2B1}">
      <dgm:prSet/>
      <dgm:spPr/>
      <dgm:t>
        <a:bodyPr/>
        <a:lstStyle/>
        <a:p>
          <a:endParaRPr lang="en-US"/>
        </a:p>
      </dgm:t>
    </dgm:pt>
    <dgm:pt modelId="{8F4E0D8B-864E-4A52-AFD5-5A2172F54032}">
      <dgm:prSet/>
      <dgm:spPr/>
      <dgm:t>
        <a:bodyPr/>
        <a:lstStyle/>
        <a:p>
          <a:r>
            <a:rPr lang="en-US"/>
            <a:t>Secure channel wrapper for both PC client and Java Card</a:t>
          </a:r>
        </a:p>
      </dgm:t>
    </dgm:pt>
    <dgm:pt modelId="{4D105B6D-8F93-441B-96AB-D8AF0173A5ED}" type="parTrans" cxnId="{DFFE28E5-BFBB-4924-BB00-234AC31B6E52}">
      <dgm:prSet/>
      <dgm:spPr/>
      <dgm:t>
        <a:bodyPr/>
        <a:lstStyle/>
        <a:p>
          <a:endParaRPr lang="en-US"/>
        </a:p>
      </dgm:t>
    </dgm:pt>
    <dgm:pt modelId="{D61E8A66-49A8-4265-BF96-53F8B5CA20CC}" type="sibTrans" cxnId="{DFFE28E5-BFBB-4924-BB00-234AC31B6E52}">
      <dgm:prSet/>
      <dgm:spPr/>
      <dgm:t>
        <a:bodyPr/>
        <a:lstStyle/>
        <a:p>
          <a:endParaRPr lang="en-US"/>
        </a:p>
      </dgm:t>
    </dgm:pt>
    <dgm:pt modelId="{55E8ADFE-4FFF-42F2-8CBE-C8E7F67334B1}">
      <dgm:prSet/>
      <dgm:spPr/>
      <dgm:t>
        <a:bodyPr/>
        <a:lstStyle/>
        <a:p>
          <a:r>
            <a:rPr lang="en-US" dirty="0"/>
            <a:t>Demo main program:</a:t>
          </a:r>
        </a:p>
      </dgm:t>
    </dgm:pt>
    <dgm:pt modelId="{B2CBC590-9DE5-44E2-9581-9B42A40F402E}" type="parTrans" cxnId="{59D72B75-1AA5-4EBC-8F1B-3DADBA2282E0}">
      <dgm:prSet/>
      <dgm:spPr/>
      <dgm:t>
        <a:bodyPr/>
        <a:lstStyle/>
        <a:p>
          <a:endParaRPr lang="en-US"/>
        </a:p>
      </dgm:t>
    </dgm:pt>
    <dgm:pt modelId="{C1B76BA4-B3CC-4911-9AA3-81359767CBFD}" type="sibTrans" cxnId="{59D72B75-1AA5-4EBC-8F1B-3DADBA2282E0}">
      <dgm:prSet/>
      <dgm:spPr/>
      <dgm:t>
        <a:bodyPr/>
        <a:lstStyle/>
        <a:p>
          <a:endParaRPr lang="en-US"/>
        </a:p>
      </dgm:t>
    </dgm:pt>
    <dgm:pt modelId="{535D011C-F551-4A14-AD8A-6F3A1015169B}">
      <dgm:prSet/>
      <dgm:spPr/>
      <dgm:t>
        <a:bodyPr/>
        <a:lstStyle/>
        <a:p>
          <a:r>
            <a:rPr lang="en-US" b="1"/>
            <a:t>Install</a:t>
          </a:r>
        </a:p>
      </dgm:t>
    </dgm:pt>
    <dgm:pt modelId="{D86D4DA2-C4C7-48A0-AC5E-BD486EC959A8}" type="parTrans" cxnId="{307DB242-E34A-45EF-82D1-EB526B51DC05}">
      <dgm:prSet/>
      <dgm:spPr/>
      <dgm:t>
        <a:bodyPr/>
        <a:lstStyle/>
        <a:p>
          <a:endParaRPr lang="en-US"/>
        </a:p>
      </dgm:t>
    </dgm:pt>
    <dgm:pt modelId="{58DDE8EF-D377-4CDF-93FF-06B1D31C163F}" type="sibTrans" cxnId="{307DB242-E34A-45EF-82D1-EB526B51DC05}">
      <dgm:prSet/>
      <dgm:spPr/>
      <dgm:t>
        <a:bodyPr/>
        <a:lstStyle/>
        <a:p>
          <a:endParaRPr lang="en-US"/>
        </a:p>
      </dgm:t>
    </dgm:pt>
    <dgm:pt modelId="{8D8232E1-7FEF-4A74-BF7E-70E5BB7E4215}">
      <dgm:prSet/>
      <dgm:spPr/>
      <dgm:t>
        <a:bodyPr/>
        <a:lstStyle/>
        <a:p>
          <a:r>
            <a:rPr lang="en-US" b="1"/>
            <a:t>Establish ECDH</a:t>
          </a:r>
        </a:p>
      </dgm:t>
    </dgm:pt>
    <dgm:pt modelId="{5B449B81-41DA-4BF0-B19C-840E39FBCB93}" type="parTrans" cxnId="{D3A5A478-0D25-4126-88EF-42972E204FA3}">
      <dgm:prSet/>
      <dgm:spPr/>
      <dgm:t>
        <a:bodyPr/>
        <a:lstStyle/>
        <a:p>
          <a:endParaRPr lang="en-US"/>
        </a:p>
      </dgm:t>
    </dgm:pt>
    <dgm:pt modelId="{E0C9D1BB-5E7B-40DF-9E66-CF2EC1D72178}" type="sibTrans" cxnId="{D3A5A478-0D25-4126-88EF-42972E204FA3}">
      <dgm:prSet/>
      <dgm:spPr/>
      <dgm:t>
        <a:bodyPr/>
        <a:lstStyle/>
        <a:p>
          <a:endParaRPr lang="en-US"/>
        </a:p>
      </dgm:t>
    </dgm:pt>
    <dgm:pt modelId="{824C9595-659A-4053-B93E-C1CCA80FA4C4}">
      <dgm:prSet/>
      <dgm:spPr/>
      <dgm:t>
        <a:bodyPr/>
        <a:lstStyle/>
        <a:p>
          <a:r>
            <a:rPr lang="en-US" b="1"/>
            <a:t>Exhaust and re-establish ECDH (automatically, asking for PIN)</a:t>
          </a:r>
        </a:p>
      </dgm:t>
    </dgm:pt>
    <dgm:pt modelId="{87955600-16E3-41F4-9EA4-B0D812C8449E}" type="parTrans" cxnId="{B79C6CC5-6CB4-4006-B15D-D858295136D9}">
      <dgm:prSet/>
      <dgm:spPr/>
      <dgm:t>
        <a:bodyPr/>
        <a:lstStyle/>
        <a:p>
          <a:endParaRPr lang="en-US"/>
        </a:p>
      </dgm:t>
    </dgm:pt>
    <dgm:pt modelId="{50E5F239-5B22-4DCD-8FE3-624603BE6AB7}" type="sibTrans" cxnId="{B79C6CC5-6CB4-4006-B15D-D858295136D9}">
      <dgm:prSet/>
      <dgm:spPr/>
      <dgm:t>
        <a:bodyPr/>
        <a:lstStyle/>
        <a:p>
          <a:endParaRPr lang="en-US"/>
        </a:p>
      </dgm:t>
    </dgm:pt>
    <dgm:pt modelId="{442CF3A4-9E74-4B7D-94CC-8C1FF6439BBE}">
      <dgm:prSet/>
      <dgm:spPr/>
      <dgm:t>
        <a:bodyPr/>
        <a:lstStyle/>
        <a:p>
          <a:r>
            <a:rPr lang="en-US" b="1" dirty="0"/>
            <a:t>Show secure channel communication</a:t>
          </a:r>
        </a:p>
      </dgm:t>
    </dgm:pt>
    <dgm:pt modelId="{6071351A-086C-4ED6-9F9C-96F212886783}" type="parTrans" cxnId="{D9D2FB88-2511-4503-ACFB-03802260149D}">
      <dgm:prSet/>
      <dgm:spPr/>
      <dgm:t>
        <a:bodyPr/>
        <a:lstStyle/>
        <a:p>
          <a:endParaRPr lang="en-US"/>
        </a:p>
      </dgm:t>
    </dgm:pt>
    <dgm:pt modelId="{3B13E8D3-8468-4131-BA6F-305832DF2669}" type="sibTrans" cxnId="{D9D2FB88-2511-4503-ACFB-03802260149D}">
      <dgm:prSet/>
      <dgm:spPr/>
      <dgm:t>
        <a:bodyPr/>
        <a:lstStyle/>
        <a:p>
          <a:endParaRPr lang="en-US"/>
        </a:p>
      </dgm:t>
    </dgm:pt>
    <dgm:pt modelId="{9B696893-9619-4F01-A20A-18B87C99F1B1}" type="pres">
      <dgm:prSet presAssocID="{B0AE45BC-BE01-4320-A98F-5D9FB8BFCE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F9F0C9-9CEA-4057-A323-43C667B53D8B}" type="pres">
      <dgm:prSet presAssocID="{87FAFC64-F8EF-45B7-B7D2-6DBB7BC6D20F}" presName="hierRoot1" presStyleCnt="0"/>
      <dgm:spPr/>
    </dgm:pt>
    <dgm:pt modelId="{9077958E-C39E-4B46-AF8F-7413FC3F2F15}" type="pres">
      <dgm:prSet presAssocID="{87FAFC64-F8EF-45B7-B7D2-6DBB7BC6D20F}" presName="composite" presStyleCnt="0"/>
      <dgm:spPr/>
    </dgm:pt>
    <dgm:pt modelId="{E73D56F1-C0E0-416F-A2E9-8110B0D8D361}" type="pres">
      <dgm:prSet presAssocID="{87FAFC64-F8EF-45B7-B7D2-6DBB7BC6D20F}" presName="background" presStyleLbl="node0" presStyleIdx="0" presStyleCnt="3"/>
      <dgm:spPr/>
    </dgm:pt>
    <dgm:pt modelId="{C7CF1FFF-181B-4E3E-A829-C7F87F47CE45}" type="pres">
      <dgm:prSet presAssocID="{87FAFC64-F8EF-45B7-B7D2-6DBB7BC6D20F}" presName="text" presStyleLbl="fgAcc0" presStyleIdx="0" presStyleCnt="3">
        <dgm:presLayoutVars>
          <dgm:chPref val="3"/>
        </dgm:presLayoutVars>
      </dgm:prSet>
      <dgm:spPr/>
    </dgm:pt>
    <dgm:pt modelId="{92788BE2-ED0B-4144-9CA7-40C07EAF085C}" type="pres">
      <dgm:prSet presAssocID="{87FAFC64-F8EF-45B7-B7D2-6DBB7BC6D20F}" presName="hierChild2" presStyleCnt="0"/>
      <dgm:spPr/>
    </dgm:pt>
    <dgm:pt modelId="{968CE700-CBAD-46DC-9838-5975748B1486}" type="pres">
      <dgm:prSet presAssocID="{8F4E0D8B-864E-4A52-AFD5-5A2172F54032}" presName="hierRoot1" presStyleCnt="0"/>
      <dgm:spPr/>
    </dgm:pt>
    <dgm:pt modelId="{13435949-5E1B-4AB3-B2A5-124B30209D36}" type="pres">
      <dgm:prSet presAssocID="{8F4E0D8B-864E-4A52-AFD5-5A2172F54032}" presName="composite" presStyleCnt="0"/>
      <dgm:spPr/>
    </dgm:pt>
    <dgm:pt modelId="{67CB11D2-4E15-42DA-81DA-CC80C2089BFB}" type="pres">
      <dgm:prSet presAssocID="{8F4E0D8B-864E-4A52-AFD5-5A2172F54032}" presName="background" presStyleLbl="node0" presStyleIdx="1" presStyleCnt="3"/>
      <dgm:spPr/>
    </dgm:pt>
    <dgm:pt modelId="{48797466-A02F-456C-B4B7-A07FFCB83898}" type="pres">
      <dgm:prSet presAssocID="{8F4E0D8B-864E-4A52-AFD5-5A2172F54032}" presName="text" presStyleLbl="fgAcc0" presStyleIdx="1" presStyleCnt="3">
        <dgm:presLayoutVars>
          <dgm:chPref val="3"/>
        </dgm:presLayoutVars>
      </dgm:prSet>
      <dgm:spPr/>
    </dgm:pt>
    <dgm:pt modelId="{638B3AB1-7B12-4703-9655-8D8B7D2A2D98}" type="pres">
      <dgm:prSet presAssocID="{8F4E0D8B-864E-4A52-AFD5-5A2172F54032}" presName="hierChild2" presStyleCnt="0"/>
      <dgm:spPr/>
    </dgm:pt>
    <dgm:pt modelId="{54FF89C8-6B57-4A01-8098-9A22BBFE318E}" type="pres">
      <dgm:prSet presAssocID="{55E8ADFE-4FFF-42F2-8CBE-C8E7F67334B1}" presName="hierRoot1" presStyleCnt="0"/>
      <dgm:spPr/>
    </dgm:pt>
    <dgm:pt modelId="{1DEAF58C-8C2F-4508-B354-220964AD7C53}" type="pres">
      <dgm:prSet presAssocID="{55E8ADFE-4FFF-42F2-8CBE-C8E7F67334B1}" presName="composite" presStyleCnt="0"/>
      <dgm:spPr/>
    </dgm:pt>
    <dgm:pt modelId="{8C6446DD-48E7-4A8B-894F-06AB170D1847}" type="pres">
      <dgm:prSet presAssocID="{55E8ADFE-4FFF-42F2-8CBE-C8E7F67334B1}" presName="background" presStyleLbl="node0" presStyleIdx="2" presStyleCnt="3"/>
      <dgm:spPr/>
    </dgm:pt>
    <dgm:pt modelId="{1A7DF81D-AB33-4678-97FC-C07597878F15}" type="pres">
      <dgm:prSet presAssocID="{55E8ADFE-4FFF-42F2-8CBE-C8E7F67334B1}" presName="text" presStyleLbl="fgAcc0" presStyleIdx="2" presStyleCnt="3">
        <dgm:presLayoutVars>
          <dgm:chPref val="3"/>
        </dgm:presLayoutVars>
      </dgm:prSet>
      <dgm:spPr/>
    </dgm:pt>
    <dgm:pt modelId="{5E449154-E7DC-4EC6-9FC9-373F5AB7C465}" type="pres">
      <dgm:prSet presAssocID="{55E8ADFE-4FFF-42F2-8CBE-C8E7F67334B1}" presName="hierChild2" presStyleCnt="0"/>
      <dgm:spPr/>
    </dgm:pt>
    <dgm:pt modelId="{1F25A9DB-10A9-4E53-BA6D-D5491C684DB4}" type="pres">
      <dgm:prSet presAssocID="{D86D4DA2-C4C7-48A0-AC5E-BD486EC959A8}" presName="Name10" presStyleLbl="parChTrans1D2" presStyleIdx="0" presStyleCnt="4"/>
      <dgm:spPr/>
    </dgm:pt>
    <dgm:pt modelId="{E1005E62-B2F1-45FB-983A-6D739907198E}" type="pres">
      <dgm:prSet presAssocID="{535D011C-F551-4A14-AD8A-6F3A1015169B}" presName="hierRoot2" presStyleCnt="0"/>
      <dgm:spPr/>
    </dgm:pt>
    <dgm:pt modelId="{C6054ED3-EA60-4955-ADA8-BC3AD62D6ED8}" type="pres">
      <dgm:prSet presAssocID="{535D011C-F551-4A14-AD8A-6F3A1015169B}" presName="composite2" presStyleCnt="0"/>
      <dgm:spPr/>
    </dgm:pt>
    <dgm:pt modelId="{1CBC5AD4-121F-4526-9DF5-1FA4D8A801E2}" type="pres">
      <dgm:prSet presAssocID="{535D011C-F551-4A14-AD8A-6F3A1015169B}" presName="background2" presStyleLbl="node2" presStyleIdx="0" presStyleCnt="4"/>
      <dgm:spPr/>
    </dgm:pt>
    <dgm:pt modelId="{3EA84C0F-F6A0-41D4-83D9-0892D2CB7A28}" type="pres">
      <dgm:prSet presAssocID="{535D011C-F551-4A14-AD8A-6F3A1015169B}" presName="text2" presStyleLbl="fgAcc2" presStyleIdx="0" presStyleCnt="4">
        <dgm:presLayoutVars>
          <dgm:chPref val="3"/>
        </dgm:presLayoutVars>
      </dgm:prSet>
      <dgm:spPr/>
    </dgm:pt>
    <dgm:pt modelId="{31B31C25-035B-412B-8C5D-B11729B430A8}" type="pres">
      <dgm:prSet presAssocID="{535D011C-F551-4A14-AD8A-6F3A1015169B}" presName="hierChild3" presStyleCnt="0"/>
      <dgm:spPr/>
    </dgm:pt>
    <dgm:pt modelId="{B45AB8DB-1CA7-4936-9945-5B7E88783979}" type="pres">
      <dgm:prSet presAssocID="{5B449B81-41DA-4BF0-B19C-840E39FBCB93}" presName="Name10" presStyleLbl="parChTrans1D2" presStyleIdx="1" presStyleCnt="4"/>
      <dgm:spPr/>
    </dgm:pt>
    <dgm:pt modelId="{A7ED7490-0FBA-461C-B233-637580122E53}" type="pres">
      <dgm:prSet presAssocID="{8D8232E1-7FEF-4A74-BF7E-70E5BB7E4215}" presName="hierRoot2" presStyleCnt="0"/>
      <dgm:spPr/>
    </dgm:pt>
    <dgm:pt modelId="{AC061EEB-CB05-49DD-9B08-617A88350932}" type="pres">
      <dgm:prSet presAssocID="{8D8232E1-7FEF-4A74-BF7E-70E5BB7E4215}" presName="composite2" presStyleCnt="0"/>
      <dgm:spPr/>
    </dgm:pt>
    <dgm:pt modelId="{24543B5F-A83E-426F-8D4B-A6CE5F5EF4D4}" type="pres">
      <dgm:prSet presAssocID="{8D8232E1-7FEF-4A74-BF7E-70E5BB7E4215}" presName="background2" presStyleLbl="node2" presStyleIdx="1" presStyleCnt="4"/>
      <dgm:spPr/>
    </dgm:pt>
    <dgm:pt modelId="{C7404595-FE96-4FAE-A00C-8C32786750EA}" type="pres">
      <dgm:prSet presAssocID="{8D8232E1-7FEF-4A74-BF7E-70E5BB7E4215}" presName="text2" presStyleLbl="fgAcc2" presStyleIdx="1" presStyleCnt="4">
        <dgm:presLayoutVars>
          <dgm:chPref val="3"/>
        </dgm:presLayoutVars>
      </dgm:prSet>
      <dgm:spPr/>
    </dgm:pt>
    <dgm:pt modelId="{00117476-63B3-42E1-871C-AB73F9BF64B1}" type="pres">
      <dgm:prSet presAssocID="{8D8232E1-7FEF-4A74-BF7E-70E5BB7E4215}" presName="hierChild3" presStyleCnt="0"/>
      <dgm:spPr/>
    </dgm:pt>
    <dgm:pt modelId="{E3E61E4A-6922-4FD8-945F-1A6DF102E73B}" type="pres">
      <dgm:prSet presAssocID="{87955600-16E3-41F4-9EA4-B0D812C8449E}" presName="Name10" presStyleLbl="parChTrans1D2" presStyleIdx="2" presStyleCnt="4"/>
      <dgm:spPr/>
    </dgm:pt>
    <dgm:pt modelId="{FE8DA4C4-25AB-4743-AD70-8FEC0E5B8274}" type="pres">
      <dgm:prSet presAssocID="{824C9595-659A-4053-B93E-C1CCA80FA4C4}" presName="hierRoot2" presStyleCnt="0"/>
      <dgm:spPr/>
    </dgm:pt>
    <dgm:pt modelId="{171BFA98-60DC-4AD1-96A9-8D54E67A5BD4}" type="pres">
      <dgm:prSet presAssocID="{824C9595-659A-4053-B93E-C1CCA80FA4C4}" presName="composite2" presStyleCnt="0"/>
      <dgm:spPr/>
    </dgm:pt>
    <dgm:pt modelId="{C73F12B4-887B-4C3D-9C31-7E59E381396D}" type="pres">
      <dgm:prSet presAssocID="{824C9595-659A-4053-B93E-C1CCA80FA4C4}" presName="background2" presStyleLbl="node2" presStyleIdx="2" presStyleCnt="4"/>
      <dgm:spPr/>
    </dgm:pt>
    <dgm:pt modelId="{3C5A1289-ECD8-4580-925D-8F35C3FA0F79}" type="pres">
      <dgm:prSet presAssocID="{824C9595-659A-4053-B93E-C1CCA80FA4C4}" presName="text2" presStyleLbl="fgAcc2" presStyleIdx="2" presStyleCnt="4">
        <dgm:presLayoutVars>
          <dgm:chPref val="3"/>
        </dgm:presLayoutVars>
      </dgm:prSet>
      <dgm:spPr/>
    </dgm:pt>
    <dgm:pt modelId="{0961A8C7-C1E1-4326-9B66-CD1808EA8835}" type="pres">
      <dgm:prSet presAssocID="{824C9595-659A-4053-B93E-C1CCA80FA4C4}" presName="hierChild3" presStyleCnt="0"/>
      <dgm:spPr/>
    </dgm:pt>
    <dgm:pt modelId="{62A5CAC1-8A77-415F-ADE7-BEFCCAD74D6B}" type="pres">
      <dgm:prSet presAssocID="{6071351A-086C-4ED6-9F9C-96F212886783}" presName="Name10" presStyleLbl="parChTrans1D2" presStyleIdx="3" presStyleCnt="4"/>
      <dgm:spPr/>
    </dgm:pt>
    <dgm:pt modelId="{6E8F1CC4-7C3B-4F4D-A6AF-F1D533F4DD52}" type="pres">
      <dgm:prSet presAssocID="{442CF3A4-9E74-4B7D-94CC-8C1FF6439BBE}" presName="hierRoot2" presStyleCnt="0"/>
      <dgm:spPr/>
    </dgm:pt>
    <dgm:pt modelId="{7092E4CC-F976-4293-913C-FB8F49022574}" type="pres">
      <dgm:prSet presAssocID="{442CF3A4-9E74-4B7D-94CC-8C1FF6439BBE}" presName="composite2" presStyleCnt="0"/>
      <dgm:spPr/>
    </dgm:pt>
    <dgm:pt modelId="{D90243B5-9C44-4971-8460-D036B3A96EA5}" type="pres">
      <dgm:prSet presAssocID="{442CF3A4-9E74-4B7D-94CC-8C1FF6439BBE}" presName="background2" presStyleLbl="node2" presStyleIdx="3" presStyleCnt="4"/>
      <dgm:spPr/>
    </dgm:pt>
    <dgm:pt modelId="{121B356D-1243-465E-AD6B-352B04490D35}" type="pres">
      <dgm:prSet presAssocID="{442CF3A4-9E74-4B7D-94CC-8C1FF6439BBE}" presName="text2" presStyleLbl="fgAcc2" presStyleIdx="3" presStyleCnt="4">
        <dgm:presLayoutVars>
          <dgm:chPref val="3"/>
        </dgm:presLayoutVars>
      </dgm:prSet>
      <dgm:spPr/>
    </dgm:pt>
    <dgm:pt modelId="{5BC07E1A-4B30-4F06-BA75-5FB7C0CACDED}" type="pres">
      <dgm:prSet presAssocID="{442CF3A4-9E74-4B7D-94CC-8C1FF6439BBE}" presName="hierChild3" presStyleCnt="0"/>
      <dgm:spPr/>
    </dgm:pt>
  </dgm:ptLst>
  <dgm:cxnLst>
    <dgm:cxn modelId="{4D73AF00-9DC3-454D-9B6F-6AD0C85D43DD}" type="presOf" srcId="{B0AE45BC-BE01-4320-A98F-5D9FB8BFCEFC}" destId="{9B696893-9619-4F01-A20A-18B87C99F1B1}" srcOrd="0" destOrd="0" presId="urn:microsoft.com/office/officeart/2005/8/layout/hierarchy1"/>
    <dgm:cxn modelId="{E2B5CF0A-6ADD-4ADE-9F48-0D1CA246A058}" type="presOf" srcId="{442CF3A4-9E74-4B7D-94CC-8C1FF6439BBE}" destId="{121B356D-1243-465E-AD6B-352B04490D35}" srcOrd="0" destOrd="0" presId="urn:microsoft.com/office/officeart/2005/8/layout/hierarchy1"/>
    <dgm:cxn modelId="{1AB5810E-363A-41F8-AF7F-12A8B9F7C2B1}" srcId="{B0AE45BC-BE01-4320-A98F-5D9FB8BFCEFC}" destId="{87FAFC64-F8EF-45B7-B7D2-6DBB7BC6D20F}" srcOrd="0" destOrd="0" parTransId="{5BABBB47-2AEB-462C-BB62-229192640A37}" sibTransId="{8EAFA70E-4185-4525-9615-1A3F6E6386F9}"/>
    <dgm:cxn modelId="{B2A6BF5E-B5B2-4C77-976A-656BFB51456C}" type="presOf" srcId="{5B449B81-41DA-4BF0-B19C-840E39FBCB93}" destId="{B45AB8DB-1CA7-4936-9945-5B7E88783979}" srcOrd="0" destOrd="0" presId="urn:microsoft.com/office/officeart/2005/8/layout/hierarchy1"/>
    <dgm:cxn modelId="{307DB242-E34A-45EF-82D1-EB526B51DC05}" srcId="{55E8ADFE-4FFF-42F2-8CBE-C8E7F67334B1}" destId="{535D011C-F551-4A14-AD8A-6F3A1015169B}" srcOrd="0" destOrd="0" parTransId="{D86D4DA2-C4C7-48A0-AC5E-BD486EC959A8}" sibTransId="{58DDE8EF-D377-4CDF-93FF-06B1D31C163F}"/>
    <dgm:cxn modelId="{BE8B866A-728B-4444-AC88-1E006F4AA782}" type="presOf" srcId="{D86D4DA2-C4C7-48A0-AC5E-BD486EC959A8}" destId="{1F25A9DB-10A9-4E53-BA6D-D5491C684DB4}" srcOrd="0" destOrd="0" presId="urn:microsoft.com/office/officeart/2005/8/layout/hierarchy1"/>
    <dgm:cxn modelId="{8562E852-5245-446C-9872-E88622101F5D}" type="presOf" srcId="{8D8232E1-7FEF-4A74-BF7E-70E5BB7E4215}" destId="{C7404595-FE96-4FAE-A00C-8C32786750EA}" srcOrd="0" destOrd="0" presId="urn:microsoft.com/office/officeart/2005/8/layout/hierarchy1"/>
    <dgm:cxn modelId="{59D72B75-1AA5-4EBC-8F1B-3DADBA2282E0}" srcId="{B0AE45BC-BE01-4320-A98F-5D9FB8BFCEFC}" destId="{55E8ADFE-4FFF-42F2-8CBE-C8E7F67334B1}" srcOrd="2" destOrd="0" parTransId="{B2CBC590-9DE5-44E2-9581-9B42A40F402E}" sibTransId="{C1B76BA4-B3CC-4911-9AA3-81359767CBFD}"/>
    <dgm:cxn modelId="{54A40677-67ED-4F58-BA80-79F086A00C1B}" type="presOf" srcId="{55E8ADFE-4FFF-42F2-8CBE-C8E7F67334B1}" destId="{1A7DF81D-AB33-4678-97FC-C07597878F15}" srcOrd="0" destOrd="0" presId="urn:microsoft.com/office/officeart/2005/8/layout/hierarchy1"/>
    <dgm:cxn modelId="{D3A5A478-0D25-4126-88EF-42972E204FA3}" srcId="{55E8ADFE-4FFF-42F2-8CBE-C8E7F67334B1}" destId="{8D8232E1-7FEF-4A74-BF7E-70E5BB7E4215}" srcOrd="1" destOrd="0" parTransId="{5B449B81-41DA-4BF0-B19C-840E39FBCB93}" sibTransId="{E0C9D1BB-5E7B-40DF-9E66-CF2EC1D72178}"/>
    <dgm:cxn modelId="{D9D2FB88-2511-4503-ACFB-03802260149D}" srcId="{55E8ADFE-4FFF-42F2-8CBE-C8E7F67334B1}" destId="{442CF3A4-9E74-4B7D-94CC-8C1FF6439BBE}" srcOrd="3" destOrd="0" parTransId="{6071351A-086C-4ED6-9F9C-96F212886783}" sibTransId="{3B13E8D3-8468-4131-BA6F-305832DF2669}"/>
    <dgm:cxn modelId="{EEE5BD8E-859F-494F-BC2A-E8DC0347F52D}" type="presOf" srcId="{535D011C-F551-4A14-AD8A-6F3A1015169B}" destId="{3EA84C0F-F6A0-41D4-83D9-0892D2CB7A28}" srcOrd="0" destOrd="0" presId="urn:microsoft.com/office/officeart/2005/8/layout/hierarchy1"/>
    <dgm:cxn modelId="{8017139E-352E-4B23-B90E-AF503E463228}" type="presOf" srcId="{87955600-16E3-41F4-9EA4-B0D812C8449E}" destId="{E3E61E4A-6922-4FD8-945F-1A6DF102E73B}" srcOrd="0" destOrd="0" presId="urn:microsoft.com/office/officeart/2005/8/layout/hierarchy1"/>
    <dgm:cxn modelId="{8055B9B9-D26F-4997-BF71-18B36B56C526}" type="presOf" srcId="{6071351A-086C-4ED6-9F9C-96F212886783}" destId="{62A5CAC1-8A77-415F-ADE7-BEFCCAD74D6B}" srcOrd="0" destOrd="0" presId="urn:microsoft.com/office/officeart/2005/8/layout/hierarchy1"/>
    <dgm:cxn modelId="{B79C6CC5-6CB4-4006-B15D-D858295136D9}" srcId="{55E8ADFE-4FFF-42F2-8CBE-C8E7F67334B1}" destId="{824C9595-659A-4053-B93E-C1CCA80FA4C4}" srcOrd="2" destOrd="0" parTransId="{87955600-16E3-41F4-9EA4-B0D812C8449E}" sibTransId="{50E5F239-5B22-4DCD-8FE3-624603BE6AB7}"/>
    <dgm:cxn modelId="{5EEA87CA-2F9C-41B7-B648-4E4DE49DCACF}" type="presOf" srcId="{8F4E0D8B-864E-4A52-AFD5-5A2172F54032}" destId="{48797466-A02F-456C-B4B7-A07FFCB83898}" srcOrd="0" destOrd="0" presId="urn:microsoft.com/office/officeart/2005/8/layout/hierarchy1"/>
    <dgm:cxn modelId="{2A54BACD-73CC-4B4D-9CDE-66155B4150E5}" type="presOf" srcId="{824C9595-659A-4053-B93E-C1CCA80FA4C4}" destId="{3C5A1289-ECD8-4580-925D-8F35C3FA0F79}" srcOrd="0" destOrd="0" presId="urn:microsoft.com/office/officeart/2005/8/layout/hierarchy1"/>
    <dgm:cxn modelId="{122E60DC-0A90-43F7-8193-362728AD1CD2}" type="presOf" srcId="{87FAFC64-F8EF-45B7-B7D2-6DBB7BC6D20F}" destId="{C7CF1FFF-181B-4E3E-A829-C7F87F47CE45}" srcOrd="0" destOrd="0" presId="urn:microsoft.com/office/officeart/2005/8/layout/hierarchy1"/>
    <dgm:cxn modelId="{DFFE28E5-BFBB-4924-BB00-234AC31B6E52}" srcId="{B0AE45BC-BE01-4320-A98F-5D9FB8BFCEFC}" destId="{8F4E0D8B-864E-4A52-AFD5-5A2172F54032}" srcOrd="1" destOrd="0" parTransId="{4D105B6D-8F93-441B-96AB-D8AF0173A5ED}" sibTransId="{D61E8A66-49A8-4265-BF96-53F8B5CA20CC}"/>
    <dgm:cxn modelId="{CFC1BC5F-3D65-4B69-BDCC-E9FAB468F51A}" type="presParOf" srcId="{9B696893-9619-4F01-A20A-18B87C99F1B1}" destId="{6EF9F0C9-9CEA-4057-A323-43C667B53D8B}" srcOrd="0" destOrd="0" presId="urn:microsoft.com/office/officeart/2005/8/layout/hierarchy1"/>
    <dgm:cxn modelId="{B622605A-A101-471A-B2D3-0E8619765571}" type="presParOf" srcId="{6EF9F0C9-9CEA-4057-A323-43C667B53D8B}" destId="{9077958E-C39E-4B46-AF8F-7413FC3F2F15}" srcOrd="0" destOrd="0" presId="urn:microsoft.com/office/officeart/2005/8/layout/hierarchy1"/>
    <dgm:cxn modelId="{6A8F07CC-FDAE-4D3C-B45F-5C31FBA4082A}" type="presParOf" srcId="{9077958E-C39E-4B46-AF8F-7413FC3F2F15}" destId="{E73D56F1-C0E0-416F-A2E9-8110B0D8D361}" srcOrd="0" destOrd="0" presId="urn:microsoft.com/office/officeart/2005/8/layout/hierarchy1"/>
    <dgm:cxn modelId="{438EED2D-082F-4D36-AA53-6A5C7CFECF23}" type="presParOf" srcId="{9077958E-C39E-4B46-AF8F-7413FC3F2F15}" destId="{C7CF1FFF-181B-4E3E-A829-C7F87F47CE45}" srcOrd="1" destOrd="0" presId="urn:microsoft.com/office/officeart/2005/8/layout/hierarchy1"/>
    <dgm:cxn modelId="{83C0349F-AB76-4614-8D0E-323B3846B76D}" type="presParOf" srcId="{6EF9F0C9-9CEA-4057-A323-43C667B53D8B}" destId="{92788BE2-ED0B-4144-9CA7-40C07EAF085C}" srcOrd="1" destOrd="0" presId="urn:microsoft.com/office/officeart/2005/8/layout/hierarchy1"/>
    <dgm:cxn modelId="{FACB28F5-0557-4B88-AC44-1D2D08FFA5CD}" type="presParOf" srcId="{9B696893-9619-4F01-A20A-18B87C99F1B1}" destId="{968CE700-CBAD-46DC-9838-5975748B1486}" srcOrd="1" destOrd="0" presId="urn:microsoft.com/office/officeart/2005/8/layout/hierarchy1"/>
    <dgm:cxn modelId="{16087FA4-6C93-4FEA-82F6-8A4566EC5A99}" type="presParOf" srcId="{968CE700-CBAD-46DC-9838-5975748B1486}" destId="{13435949-5E1B-4AB3-B2A5-124B30209D36}" srcOrd="0" destOrd="0" presId="urn:microsoft.com/office/officeart/2005/8/layout/hierarchy1"/>
    <dgm:cxn modelId="{6D73FE68-97DA-48BD-9A69-82CEB72B9DA5}" type="presParOf" srcId="{13435949-5E1B-4AB3-B2A5-124B30209D36}" destId="{67CB11D2-4E15-42DA-81DA-CC80C2089BFB}" srcOrd="0" destOrd="0" presId="urn:microsoft.com/office/officeart/2005/8/layout/hierarchy1"/>
    <dgm:cxn modelId="{D0CA0C7E-6232-495B-9908-3B6CBA7CCAD9}" type="presParOf" srcId="{13435949-5E1B-4AB3-B2A5-124B30209D36}" destId="{48797466-A02F-456C-B4B7-A07FFCB83898}" srcOrd="1" destOrd="0" presId="urn:microsoft.com/office/officeart/2005/8/layout/hierarchy1"/>
    <dgm:cxn modelId="{E75A6210-18CF-4845-A225-7AA1FB690C57}" type="presParOf" srcId="{968CE700-CBAD-46DC-9838-5975748B1486}" destId="{638B3AB1-7B12-4703-9655-8D8B7D2A2D98}" srcOrd="1" destOrd="0" presId="urn:microsoft.com/office/officeart/2005/8/layout/hierarchy1"/>
    <dgm:cxn modelId="{A3EE8192-6AEC-4764-BA52-F2C1FF410C99}" type="presParOf" srcId="{9B696893-9619-4F01-A20A-18B87C99F1B1}" destId="{54FF89C8-6B57-4A01-8098-9A22BBFE318E}" srcOrd="2" destOrd="0" presId="urn:microsoft.com/office/officeart/2005/8/layout/hierarchy1"/>
    <dgm:cxn modelId="{7C8C1C33-24D0-4CA3-B78D-45FEA76E7661}" type="presParOf" srcId="{54FF89C8-6B57-4A01-8098-9A22BBFE318E}" destId="{1DEAF58C-8C2F-4508-B354-220964AD7C53}" srcOrd="0" destOrd="0" presId="urn:microsoft.com/office/officeart/2005/8/layout/hierarchy1"/>
    <dgm:cxn modelId="{16E98FBC-F1A4-421E-8B72-9DC3C6104F97}" type="presParOf" srcId="{1DEAF58C-8C2F-4508-B354-220964AD7C53}" destId="{8C6446DD-48E7-4A8B-894F-06AB170D1847}" srcOrd="0" destOrd="0" presId="urn:microsoft.com/office/officeart/2005/8/layout/hierarchy1"/>
    <dgm:cxn modelId="{6EC4F69E-2924-47DF-B789-60DA14E8CD76}" type="presParOf" srcId="{1DEAF58C-8C2F-4508-B354-220964AD7C53}" destId="{1A7DF81D-AB33-4678-97FC-C07597878F15}" srcOrd="1" destOrd="0" presId="urn:microsoft.com/office/officeart/2005/8/layout/hierarchy1"/>
    <dgm:cxn modelId="{78F00A7E-E8A0-4504-8AC7-62D872CAB467}" type="presParOf" srcId="{54FF89C8-6B57-4A01-8098-9A22BBFE318E}" destId="{5E449154-E7DC-4EC6-9FC9-373F5AB7C465}" srcOrd="1" destOrd="0" presId="urn:microsoft.com/office/officeart/2005/8/layout/hierarchy1"/>
    <dgm:cxn modelId="{234DE8EF-3FF4-44DC-B054-F822F6075FB1}" type="presParOf" srcId="{5E449154-E7DC-4EC6-9FC9-373F5AB7C465}" destId="{1F25A9DB-10A9-4E53-BA6D-D5491C684DB4}" srcOrd="0" destOrd="0" presId="urn:microsoft.com/office/officeart/2005/8/layout/hierarchy1"/>
    <dgm:cxn modelId="{59F24985-C3C6-42F9-8B8F-3DF7BB2108C9}" type="presParOf" srcId="{5E449154-E7DC-4EC6-9FC9-373F5AB7C465}" destId="{E1005E62-B2F1-45FB-983A-6D739907198E}" srcOrd="1" destOrd="0" presId="urn:microsoft.com/office/officeart/2005/8/layout/hierarchy1"/>
    <dgm:cxn modelId="{F6E0A560-41C5-4D29-95DE-B15CD7459FAD}" type="presParOf" srcId="{E1005E62-B2F1-45FB-983A-6D739907198E}" destId="{C6054ED3-EA60-4955-ADA8-BC3AD62D6ED8}" srcOrd="0" destOrd="0" presId="urn:microsoft.com/office/officeart/2005/8/layout/hierarchy1"/>
    <dgm:cxn modelId="{41179A9D-E197-4634-9B95-5D804ACCEB41}" type="presParOf" srcId="{C6054ED3-EA60-4955-ADA8-BC3AD62D6ED8}" destId="{1CBC5AD4-121F-4526-9DF5-1FA4D8A801E2}" srcOrd="0" destOrd="0" presId="urn:microsoft.com/office/officeart/2005/8/layout/hierarchy1"/>
    <dgm:cxn modelId="{CADF3B0E-FF6F-443F-90A4-794ABE5EECFA}" type="presParOf" srcId="{C6054ED3-EA60-4955-ADA8-BC3AD62D6ED8}" destId="{3EA84C0F-F6A0-41D4-83D9-0892D2CB7A28}" srcOrd="1" destOrd="0" presId="urn:microsoft.com/office/officeart/2005/8/layout/hierarchy1"/>
    <dgm:cxn modelId="{F1756158-A5D4-46C1-86D5-901D88233801}" type="presParOf" srcId="{E1005E62-B2F1-45FB-983A-6D739907198E}" destId="{31B31C25-035B-412B-8C5D-B11729B430A8}" srcOrd="1" destOrd="0" presId="urn:microsoft.com/office/officeart/2005/8/layout/hierarchy1"/>
    <dgm:cxn modelId="{E784B521-85FE-489C-A858-1DB3F3AF2CE2}" type="presParOf" srcId="{5E449154-E7DC-4EC6-9FC9-373F5AB7C465}" destId="{B45AB8DB-1CA7-4936-9945-5B7E88783979}" srcOrd="2" destOrd="0" presId="urn:microsoft.com/office/officeart/2005/8/layout/hierarchy1"/>
    <dgm:cxn modelId="{97F89FBE-C11C-47A4-92D9-A8504775D5C9}" type="presParOf" srcId="{5E449154-E7DC-4EC6-9FC9-373F5AB7C465}" destId="{A7ED7490-0FBA-461C-B233-637580122E53}" srcOrd="3" destOrd="0" presId="urn:microsoft.com/office/officeart/2005/8/layout/hierarchy1"/>
    <dgm:cxn modelId="{2FF9A4D2-A68F-402D-862C-4A69873F13EB}" type="presParOf" srcId="{A7ED7490-0FBA-461C-B233-637580122E53}" destId="{AC061EEB-CB05-49DD-9B08-617A88350932}" srcOrd="0" destOrd="0" presId="urn:microsoft.com/office/officeart/2005/8/layout/hierarchy1"/>
    <dgm:cxn modelId="{A7ED0FB7-CF3B-47AF-8892-817B8B120FF4}" type="presParOf" srcId="{AC061EEB-CB05-49DD-9B08-617A88350932}" destId="{24543B5F-A83E-426F-8D4B-A6CE5F5EF4D4}" srcOrd="0" destOrd="0" presId="urn:microsoft.com/office/officeart/2005/8/layout/hierarchy1"/>
    <dgm:cxn modelId="{8ACF64EF-7328-49FD-AC56-B0266E03D5D2}" type="presParOf" srcId="{AC061EEB-CB05-49DD-9B08-617A88350932}" destId="{C7404595-FE96-4FAE-A00C-8C32786750EA}" srcOrd="1" destOrd="0" presId="urn:microsoft.com/office/officeart/2005/8/layout/hierarchy1"/>
    <dgm:cxn modelId="{ADEF3423-50DB-4131-80BE-FF09D047CEB1}" type="presParOf" srcId="{A7ED7490-0FBA-461C-B233-637580122E53}" destId="{00117476-63B3-42E1-871C-AB73F9BF64B1}" srcOrd="1" destOrd="0" presId="urn:microsoft.com/office/officeart/2005/8/layout/hierarchy1"/>
    <dgm:cxn modelId="{8A91B202-DBEF-4637-A2D2-7FAAC6241B9F}" type="presParOf" srcId="{5E449154-E7DC-4EC6-9FC9-373F5AB7C465}" destId="{E3E61E4A-6922-4FD8-945F-1A6DF102E73B}" srcOrd="4" destOrd="0" presId="urn:microsoft.com/office/officeart/2005/8/layout/hierarchy1"/>
    <dgm:cxn modelId="{82F56DDE-BB2B-4BD1-A393-4C0BE2009CB8}" type="presParOf" srcId="{5E449154-E7DC-4EC6-9FC9-373F5AB7C465}" destId="{FE8DA4C4-25AB-4743-AD70-8FEC0E5B8274}" srcOrd="5" destOrd="0" presId="urn:microsoft.com/office/officeart/2005/8/layout/hierarchy1"/>
    <dgm:cxn modelId="{69612D93-7DFB-4016-8DBE-A2C9D4176981}" type="presParOf" srcId="{FE8DA4C4-25AB-4743-AD70-8FEC0E5B8274}" destId="{171BFA98-60DC-4AD1-96A9-8D54E67A5BD4}" srcOrd="0" destOrd="0" presId="urn:microsoft.com/office/officeart/2005/8/layout/hierarchy1"/>
    <dgm:cxn modelId="{F3726C62-6A5A-4D85-ACC7-5F3E516D3731}" type="presParOf" srcId="{171BFA98-60DC-4AD1-96A9-8D54E67A5BD4}" destId="{C73F12B4-887B-4C3D-9C31-7E59E381396D}" srcOrd="0" destOrd="0" presId="urn:microsoft.com/office/officeart/2005/8/layout/hierarchy1"/>
    <dgm:cxn modelId="{60C237D7-D356-4D78-851E-969FABD2E63C}" type="presParOf" srcId="{171BFA98-60DC-4AD1-96A9-8D54E67A5BD4}" destId="{3C5A1289-ECD8-4580-925D-8F35C3FA0F79}" srcOrd="1" destOrd="0" presId="urn:microsoft.com/office/officeart/2005/8/layout/hierarchy1"/>
    <dgm:cxn modelId="{DD9C1718-3433-452E-B2A2-A282E4EB8D55}" type="presParOf" srcId="{FE8DA4C4-25AB-4743-AD70-8FEC0E5B8274}" destId="{0961A8C7-C1E1-4326-9B66-CD1808EA8835}" srcOrd="1" destOrd="0" presId="urn:microsoft.com/office/officeart/2005/8/layout/hierarchy1"/>
    <dgm:cxn modelId="{3E7758C3-6FF1-4C5B-B73F-97A2F9F51065}" type="presParOf" srcId="{5E449154-E7DC-4EC6-9FC9-373F5AB7C465}" destId="{62A5CAC1-8A77-415F-ADE7-BEFCCAD74D6B}" srcOrd="6" destOrd="0" presId="urn:microsoft.com/office/officeart/2005/8/layout/hierarchy1"/>
    <dgm:cxn modelId="{77A6E38A-0D40-4DAE-8800-59A5FE613126}" type="presParOf" srcId="{5E449154-E7DC-4EC6-9FC9-373F5AB7C465}" destId="{6E8F1CC4-7C3B-4F4D-A6AF-F1D533F4DD52}" srcOrd="7" destOrd="0" presId="urn:microsoft.com/office/officeart/2005/8/layout/hierarchy1"/>
    <dgm:cxn modelId="{6EDBE91C-1D35-45FA-8081-F860D9E46F5E}" type="presParOf" srcId="{6E8F1CC4-7C3B-4F4D-A6AF-F1D533F4DD52}" destId="{7092E4CC-F976-4293-913C-FB8F49022574}" srcOrd="0" destOrd="0" presId="urn:microsoft.com/office/officeart/2005/8/layout/hierarchy1"/>
    <dgm:cxn modelId="{7B509565-9DD1-4495-BC9E-8F8901AECF5D}" type="presParOf" srcId="{7092E4CC-F976-4293-913C-FB8F49022574}" destId="{D90243B5-9C44-4971-8460-D036B3A96EA5}" srcOrd="0" destOrd="0" presId="urn:microsoft.com/office/officeart/2005/8/layout/hierarchy1"/>
    <dgm:cxn modelId="{B572C087-2DBA-4C80-9148-1D0BA2838AB6}" type="presParOf" srcId="{7092E4CC-F976-4293-913C-FB8F49022574}" destId="{121B356D-1243-465E-AD6B-352B04490D35}" srcOrd="1" destOrd="0" presId="urn:microsoft.com/office/officeart/2005/8/layout/hierarchy1"/>
    <dgm:cxn modelId="{0F3EC524-9595-4994-9A1C-F8387ABDA8D5}" type="presParOf" srcId="{6E8F1CC4-7C3B-4F4D-A6AF-F1D533F4DD52}" destId="{5BC07E1A-4B30-4F06-BA75-5FB7C0CACD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7DC5AF-85B1-4CC6-9E5E-F00D1F9EA6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E6A55B1-ED4D-401F-9194-75ADD3D9BB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Only two team members</a:t>
          </a:r>
        </a:p>
      </dgm:t>
    </dgm:pt>
    <dgm:pt modelId="{CBF8C5FC-6F8E-499B-8580-6DC9CB08AB06}" type="parTrans" cxnId="{52547FFB-2413-4D6B-AB9D-683274D1C2AB}">
      <dgm:prSet/>
      <dgm:spPr/>
      <dgm:t>
        <a:bodyPr/>
        <a:lstStyle/>
        <a:p>
          <a:endParaRPr lang="en-US"/>
        </a:p>
      </dgm:t>
    </dgm:pt>
    <dgm:pt modelId="{C111F600-2B8F-4824-BFFD-D0EFA73AC408}" type="sibTrans" cxnId="{52547FFB-2413-4D6B-AB9D-683274D1C2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BDB252-56B5-40FA-B65A-B5B755F89B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Card Tools provided by PetrS</a:t>
          </a:r>
        </a:p>
      </dgm:t>
    </dgm:pt>
    <dgm:pt modelId="{7BCEE529-F88C-4A97-A071-EFE3D8EBEB77}" type="parTrans" cxnId="{BFF44093-F4CA-4BF0-9ED8-FA6224EB68FA}">
      <dgm:prSet/>
      <dgm:spPr/>
      <dgm:t>
        <a:bodyPr/>
        <a:lstStyle/>
        <a:p>
          <a:endParaRPr lang="en-US"/>
        </a:p>
      </dgm:t>
    </dgm:pt>
    <dgm:pt modelId="{65B77F5E-0B46-45FA-AF1A-ECA673BD22FC}" type="sibTrans" cxnId="{BFF44093-F4CA-4BF0-9ED8-FA6224EB68F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9BC345-7053-41DA-B903-0FE9814B6C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Complete documentation</a:t>
          </a:r>
        </a:p>
      </dgm:t>
    </dgm:pt>
    <dgm:pt modelId="{2172FD89-D2AD-4FB7-82FE-1090D65A9D86}" type="parTrans" cxnId="{99083004-8E47-4B8E-AB0C-1451D2A1E1C4}">
      <dgm:prSet/>
      <dgm:spPr/>
      <dgm:t>
        <a:bodyPr/>
        <a:lstStyle/>
        <a:p>
          <a:endParaRPr lang="en-US"/>
        </a:p>
      </dgm:t>
    </dgm:pt>
    <dgm:pt modelId="{B9A2CD79-1DDB-42D2-8396-052804A3EADC}" type="sibTrans" cxnId="{99083004-8E47-4B8E-AB0C-1451D2A1E1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3829CE-12D0-4A53-8728-8A2492E698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Documented demo program, no tests</a:t>
          </a:r>
        </a:p>
      </dgm:t>
    </dgm:pt>
    <dgm:pt modelId="{C0D35AA6-0A6E-4FAE-AB7C-2689BE83EF27}" type="parTrans" cxnId="{AC0A2301-DDAA-4335-B91A-4BB4F713C329}">
      <dgm:prSet/>
      <dgm:spPr/>
      <dgm:t>
        <a:bodyPr/>
        <a:lstStyle/>
        <a:p>
          <a:endParaRPr lang="en-US"/>
        </a:p>
      </dgm:t>
    </dgm:pt>
    <dgm:pt modelId="{870E681B-7E9D-42F0-8641-436698A50074}" type="sibTrans" cxnId="{AC0A2301-DDAA-4335-B91A-4BB4F713C3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395CA7-C123-4341-8877-988A4A7F8B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GitHub branches, projects, milestones, issues</a:t>
          </a:r>
        </a:p>
      </dgm:t>
    </dgm:pt>
    <dgm:pt modelId="{B2D9E27B-4FB2-4614-8E67-EACC6C41444D}" type="parTrans" cxnId="{DDCCC227-2568-46B8-914E-9D27855A1682}">
      <dgm:prSet/>
      <dgm:spPr/>
      <dgm:t>
        <a:bodyPr/>
        <a:lstStyle/>
        <a:p>
          <a:endParaRPr lang="en-US"/>
        </a:p>
      </dgm:t>
    </dgm:pt>
    <dgm:pt modelId="{7D24DD65-3FEA-4D6A-A10A-A4847E749E33}" type="sibTrans" cxnId="{DDCCC227-2568-46B8-914E-9D27855A16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F4D275-CD53-4C5E-BB63-56C1872F35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Commented APDU traces in report</a:t>
          </a:r>
        </a:p>
      </dgm:t>
    </dgm:pt>
    <dgm:pt modelId="{B12E7ADF-3EFB-43AA-B3C1-EBE9CA4017A9}" type="parTrans" cxnId="{2C6CEB29-CF09-43A5-A2EF-FB4E452EA819}">
      <dgm:prSet/>
      <dgm:spPr/>
      <dgm:t>
        <a:bodyPr/>
        <a:lstStyle/>
        <a:p>
          <a:endParaRPr lang="en-US"/>
        </a:p>
      </dgm:t>
    </dgm:pt>
    <dgm:pt modelId="{4F54A101-3BB2-4F74-98D1-86861D3A4ECF}" type="sibTrans" cxnId="{2C6CEB29-CF09-43A5-A2EF-FB4E452EA8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D1C3E9-7D68-4636-B290-A808EB1B51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About 50 hours per team member</a:t>
          </a:r>
        </a:p>
      </dgm:t>
    </dgm:pt>
    <dgm:pt modelId="{0D32A14D-68D9-4288-BD88-292EAF9F9470}" type="parTrans" cxnId="{00F4B21A-B9B3-4E01-BFD2-9E01611846CE}">
      <dgm:prSet/>
      <dgm:spPr/>
      <dgm:t>
        <a:bodyPr/>
        <a:lstStyle/>
        <a:p>
          <a:endParaRPr lang="en-US"/>
        </a:p>
      </dgm:t>
    </dgm:pt>
    <dgm:pt modelId="{A3712A63-3697-403D-984F-E0B05206E45D}" type="sibTrans" cxnId="{00F4B21A-B9B3-4E01-BFD2-9E01611846CE}">
      <dgm:prSet/>
      <dgm:spPr/>
      <dgm:t>
        <a:bodyPr/>
        <a:lstStyle/>
        <a:p>
          <a:endParaRPr lang="en-US"/>
        </a:p>
      </dgm:t>
    </dgm:pt>
    <dgm:pt modelId="{389F3076-7F66-41C3-A4DD-AA62E274DCE1}" type="pres">
      <dgm:prSet presAssocID="{207DC5AF-85B1-4CC6-9E5E-F00D1F9EA628}" presName="root" presStyleCnt="0">
        <dgm:presLayoutVars>
          <dgm:dir/>
          <dgm:resizeHandles val="exact"/>
        </dgm:presLayoutVars>
      </dgm:prSet>
      <dgm:spPr/>
    </dgm:pt>
    <dgm:pt modelId="{4FC60696-1A96-4F79-A944-B3DF5DC59211}" type="pres">
      <dgm:prSet presAssocID="{4E6A55B1-ED4D-401F-9194-75ADD3D9BBDD}" presName="compNode" presStyleCnt="0"/>
      <dgm:spPr/>
    </dgm:pt>
    <dgm:pt modelId="{5F36A2AF-0012-41B3-91C7-D87E3C767AAD}" type="pres">
      <dgm:prSet presAssocID="{4E6A55B1-ED4D-401F-9194-75ADD3D9BBDD}" presName="bgRect" presStyleLbl="bgShp" presStyleIdx="0" presStyleCnt="7"/>
      <dgm:spPr/>
    </dgm:pt>
    <dgm:pt modelId="{22A6BAEC-99FC-4328-8940-7FDCB193CE93}" type="pres">
      <dgm:prSet presAssocID="{4E6A55B1-ED4D-401F-9194-75ADD3D9BBD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745B9D9-F541-4B0E-AE30-B4D3B3023B1E}" type="pres">
      <dgm:prSet presAssocID="{4E6A55B1-ED4D-401F-9194-75ADD3D9BBDD}" presName="spaceRect" presStyleCnt="0"/>
      <dgm:spPr/>
    </dgm:pt>
    <dgm:pt modelId="{E1F0CA57-D509-48FA-88CB-6AC6F2814F16}" type="pres">
      <dgm:prSet presAssocID="{4E6A55B1-ED4D-401F-9194-75ADD3D9BBDD}" presName="parTx" presStyleLbl="revTx" presStyleIdx="0" presStyleCnt="7">
        <dgm:presLayoutVars>
          <dgm:chMax val="0"/>
          <dgm:chPref val="0"/>
        </dgm:presLayoutVars>
      </dgm:prSet>
      <dgm:spPr/>
    </dgm:pt>
    <dgm:pt modelId="{49DAB25F-7103-4E10-BF16-C6F4273EA6A7}" type="pres">
      <dgm:prSet presAssocID="{C111F600-2B8F-4824-BFFD-D0EFA73AC408}" presName="sibTrans" presStyleCnt="0"/>
      <dgm:spPr/>
    </dgm:pt>
    <dgm:pt modelId="{75BA1EAE-EAD5-49DB-8359-0FEABE4802A1}" type="pres">
      <dgm:prSet presAssocID="{77BDB252-56B5-40FA-B65A-B5B755F89B83}" presName="compNode" presStyleCnt="0"/>
      <dgm:spPr/>
    </dgm:pt>
    <dgm:pt modelId="{8C6E2D88-690E-4000-879B-14287BA5C78B}" type="pres">
      <dgm:prSet presAssocID="{77BDB252-56B5-40FA-B65A-B5B755F89B83}" presName="bgRect" presStyleLbl="bgShp" presStyleIdx="1" presStyleCnt="7"/>
      <dgm:spPr/>
    </dgm:pt>
    <dgm:pt modelId="{3F1A66E1-E75B-4537-833B-B8E1DA971488}" type="pres">
      <dgm:prSet presAssocID="{77BDB252-56B5-40FA-B65A-B5B755F89B8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792B1C4-25DB-47BD-A665-C2CEDBFBF17C}" type="pres">
      <dgm:prSet presAssocID="{77BDB252-56B5-40FA-B65A-B5B755F89B83}" presName="spaceRect" presStyleCnt="0"/>
      <dgm:spPr/>
    </dgm:pt>
    <dgm:pt modelId="{63D130F8-6E50-436C-B8A2-C5238D2824AB}" type="pres">
      <dgm:prSet presAssocID="{77BDB252-56B5-40FA-B65A-B5B755F89B83}" presName="parTx" presStyleLbl="revTx" presStyleIdx="1" presStyleCnt="7">
        <dgm:presLayoutVars>
          <dgm:chMax val="0"/>
          <dgm:chPref val="0"/>
        </dgm:presLayoutVars>
      </dgm:prSet>
      <dgm:spPr/>
    </dgm:pt>
    <dgm:pt modelId="{2A08FD38-207F-46D7-A941-4B6CB2A7FBCC}" type="pres">
      <dgm:prSet presAssocID="{65B77F5E-0B46-45FA-AF1A-ECA673BD22FC}" presName="sibTrans" presStyleCnt="0"/>
      <dgm:spPr/>
    </dgm:pt>
    <dgm:pt modelId="{A34F36DE-2BA3-4EF3-BC83-13236049C097}" type="pres">
      <dgm:prSet presAssocID="{6B9BC345-7053-41DA-B903-0FE9814B6C1A}" presName="compNode" presStyleCnt="0"/>
      <dgm:spPr/>
    </dgm:pt>
    <dgm:pt modelId="{BB3413B3-92AE-47ED-9ADE-BAB5DBD96A85}" type="pres">
      <dgm:prSet presAssocID="{6B9BC345-7053-41DA-B903-0FE9814B6C1A}" presName="bgRect" presStyleLbl="bgShp" presStyleIdx="2" presStyleCnt="7"/>
      <dgm:spPr/>
    </dgm:pt>
    <dgm:pt modelId="{BCE4F6AF-3767-4A45-A940-45BA5EDC7E6C}" type="pres">
      <dgm:prSet presAssocID="{6B9BC345-7053-41DA-B903-0FE9814B6C1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D9F166A-814C-45F5-A39C-57C5CE87A502}" type="pres">
      <dgm:prSet presAssocID="{6B9BC345-7053-41DA-B903-0FE9814B6C1A}" presName="spaceRect" presStyleCnt="0"/>
      <dgm:spPr/>
    </dgm:pt>
    <dgm:pt modelId="{E0BE5ED3-161C-4F7E-BF68-4F864716B424}" type="pres">
      <dgm:prSet presAssocID="{6B9BC345-7053-41DA-B903-0FE9814B6C1A}" presName="parTx" presStyleLbl="revTx" presStyleIdx="2" presStyleCnt="7">
        <dgm:presLayoutVars>
          <dgm:chMax val="0"/>
          <dgm:chPref val="0"/>
        </dgm:presLayoutVars>
      </dgm:prSet>
      <dgm:spPr/>
    </dgm:pt>
    <dgm:pt modelId="{A748C51A-DBE3-4CA8-8972-F6B6E109EC2C}" type="pres">
      <dgm:prSet presAssocID="{B9A2CD79-1DDB-42D2-8396-052804A3EADC}" presName="sibTrans" presStyleCnt="0"/>
      <dgm:spPr/>
    </dgm:pt>
    <dgm:pt modelId="{EBDACD17-7F59-46BD-96D1-288D9BD12B67}" type="pres">
      <dgm:prSet presAssocID="{073829CE-12D0-4A53-8728-8A2492E698BE}" presName="compNode" presStyleCnt="0"/>
      <dgm:spPr/>
    </dgm:pt>
    <dgm:pt modelId="{33D49E47-9D07-4206-AF5D-0EBEA28BFFC7}" type="pres">
      <dgm:prSet presAssocID="{073829CE-12D0-4A53-8728-8A2492E698BE}" presName="bgRect" presStyleLbl="bgShp" presStyleIdx="3" presStyleCnt="7"/>
      <dgm:spPr/>
    </dgm:pt>
    <dgm:pt modelId="{4C4A330E-C7E6-48AA-89FD-10DB975D5626}" type="pres">
      <dgm:prSet presAssocID="{073829CE-12D0-4A53-8728-8A2492E698B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E08A715-A979-4200-9A3B-3B1E13EE46C6}" type="pres">
      <dgm:prSet presAssocID="{073829CE-12D0-4A53-8728-8A2492E698BE}" presName="spaceRect" presStyleCnt="0"/>
      <dgm:spPr/>
    </dgm:pt>
    <dgm:pt modelId="{C3FE8D4C-B652-4E3C-ABE0-F85488B55BD6}" type="pres">
      <dgm:prSet presAssocID="{073829CE-12D0-4A53-8728-8A2492E698BE}" presName="parTx" presStyleLbl="revTx" presStyleIdx="3" presStyleCnt="7">
        <dgm:presLayoutVars>
          <dgm:chMax val="0"/>
          <dgm:chPref val="0"/>
        </dgm:presLayoutVars>
      </dgm:prSet>
      <dgm:spPr/>
    </dgm:pt>
    <dgm:pt modelId="{FE9918B4-F83B-4ED1-9D63-56792520A8B8}" type="pres">
      <dgm:prSet presAssocID="{870E681B-7E9D-42F0-8641-436698A50074}" presName="sibTrans" presStyleCnt="0"/>
      <dgm:spPr/>
    </dgm:pt>
    <dgm:pt modelId="{C2F96F46-54C7-4FC6-9102-8CD5F19E8D6A}" type="pres">
      <dgm:prSet presAssocID="{77395CA7-C123-4341-8877-988A4A7F8B3B}" presName="compNode" presStyleCnt="0"/>
      <dgm:spPr/>
    </dgm:pt>
    <dgm:pt modelId="{5EDA8CAC-E82C-4F78-AEBE-AE4EBC9393BA}" type="pres">
      <dgm:prSet presAssocID="{77395CA7-C123-4341-8877-988A4A7F8B3B}" presName="bgRect" presStyleLbl="bgShp" presStyleIdx="4" presStyleCnt="7"/>
      <dgm:spPr/>
    </dgm:pt>
    <dgm:pt modelId="{E36A911C-C6F0-4953-AA3D-ACFAEA78A46D}" type="pres">
      <dgm:prSet presAssocID="{77395CA7-C123-4341-8877-988A4A7F8B3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AB21BF5B-F25A-4BAC-954C-65D525A65A13}" type="pres">
      <dgm:prSet presAssocID="{77395CA7-C123-4341-8877-988A4A7F8B3B}" presName="spaceRect" presStyleCnt="0"/>
      <dgm:spPr/>
    </dgm:pt>
    <dgm:pt modelId="{3C3EA152-7631-421A-8C7E-659FA93D2259}" type="pres">
      <dgm:prSet presAssocID="{77395CA7-C123-4341-8877-988A4A7F8B3B}" presName="parTx" presStyleLbl="revTx" presStyleIdx="4" presStyleCnt="7">
        <dgm:presLayoutVars>
          <dgm:chMax val="0"/>
          <dgm:chPref val="0"/>
        </dgm:presLayoutVars>
      </dgm:prSet>
      <dgm:spPr/>
    </dgm:pt>
    <dgm:pt modelId="{829BA89C-62B6-4A19-A247-0202F0973C79}" type="pres">
      <dgm:prSet presAssocID="{7D24DD65-3FEA-4D6A-A10A-A4847E749E33}" presName="sibTrans" presStyleCnt="0"/>
      <dgm:spPr/>
    </dgm:pt>
    <dgm:pt modelId="{E184943F-37DE-45E8-A3F8-155178DAA81B}" type="pres">
      <dgm:prSet presAssocID="{E6F4D275-CD53-4C5E-BB63-56C1872F3511}" presName="compNode" presStyleCnt="0"/>
      <dgm:spPr/>
    </dgm:pt>
    <dgm:pt modelId="{860AFA5C-16A3-4439-B59B-D7E204908F88}" type="pres">
      <dgm:prSet presAssocID="{E6F4D275-CD53-4C5E-BB63-56C1872F3511}" presName="bgRect" presStyleLbl="bgShp" presStyleIdx="5" presStyleCnt="7"/>
      <dgm:spPr/>
    </dgm:pt>
    <dgm:pt modelId="{BE25062E-B131-4270-8993-586C5DDC0D07}" type="pres">
      <dgm:prSet presAssocID="{E6F4D275-CD53-4C5E-BB63-56C1872F351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652328E-379F-4983-889C-15C272B66C15}" type="pres">
      <dgm:prSet presAssocID="{E6F4D275-CD53-4C5E-BB63-56C1872F3511}" presName="spaceRect" presStyleCnt="0"/>
      <dgm:spPr/>
    </dgm:pt>
    <dgm:pt modelId="{FA28BF6B-74C9-4F18-8C83-036A8E432479}" type="pres">
      <dgm:prSet presAssocID="{E6F4D275-CD53-4C5E-BB63-56C1872F3511}" presName="parTx" presStyleLbl="revTx" presStyleIdx="5" presStyleCnt="7">
        <dgm:presLayoutVars>
          <dgm:chMax val="0"/>
          <dgm:chPref val="0"/>
        </dgm:presLayoutVars>
      </dgm:prSet>
      <dgm:spPr/>
    </dgm:pt>
    <dgm:pt modelId="{55A3DF34-1796-42AC-A86A-E6FA6EE0A715}" type="pres">
      <dgm:prSet presAssocID="{4F54A101-3BB2-4F74-98D1-86861D3A4ECF}" presName="sibTrans" presStyleCnt="0"/>
      <dgm:spPr/>
    </dgm:pt>
    <dgm:pt modelId="{7DD00C78-DDF0-4DB8-9E9F-C6E6F7966DEE}" type="pres">
      <dgm:prSet presAssocID="{95D1C3E9-7D68-4636-B290-A808EB1B51D7}" presName="compNode" presStyleCnt="0"/>
      <dgm:spPr/>
    </dgm:pt>
    <dgm:pt modelId="{044F23C0-9D32-4D73-B9BB-597A33664924}" type="pres">
      <dgm:prSet presAssocID="{95D1C3E9-7D68-4636-B290-A808EB1B51D7}" presName="bgRect" presStyleLbl="bgShp" presStyleIdx="6" presStyleCnt="7"/>
      <dgm:spPr/>
    </dgm:pt>
    <dgm:pt modelId="{869B755B-3CF3-4B85-9AF4-A5DD0EDB043E}" type="pres">
      <dgm:prSet presAssocID="{95D1C3E9-7D68-4636-B290-A808EB1B51D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003D08A-F4C2-487B-84F0-0078C1C90CC7}" type="pres">
      <dgm:prSet presAssocID="{95D1C3E9-7D68-4636-B290-A808EB1B51D7}" presName="spaceRect" presStyleCnt="0"/>
      <dgm:spPr/>
    </dgm:pt>
    <dgm:pt modelId="{0038FD8E-AB47-4563-9E12-78AD45FB8F25}" type="pres">
      <dgm:prSet presAssocID="{95D1C3E9-7D68-4636-B290-A808EB1B51D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C0A2301-DDAA-4335-B91A-4BB4F713C329}" srcId="{207DC5AF-85B1-4CC6-9E5E-F00D1F9EA628}" destId="{073829CE-12D0-4A53-8728-8A2492E698BE}" srcOrd="3" destOrd="0" parTransId="{C0D35AA6-0A6E-4FAE-AB7C-2689BE83EF27}" sibTransId="{870E681B-7E9D-42F0-8641-436698A50074}"/>
    <dgm:cxn modelId="{99083004-8E47-4B8E-AB0C-1451D2A1E1C4}" srcId="{207DC5AF-85B1-4CC6-9E5E-F00D1F9EA628}" destId="{6B9BC345-7053-41DA-B903-0FE9814B6C1A}" srcOrd="2" destOrd="0" parTransId="{2172FD89-D2AD-4FB7-82FE-1090D65A9D86}" sibTransId="{B9A2CD79-1DDB-42D2-8396-052804A3EADC}"/>
    <dgm:cxn modelId="{00F4B21A-B9B3-4E01-BFD2-9E01611846CE}" srcId="{207DC5AF-85B1-4CC6-9E5E-F00D1F9EA628}" destId="{95D1C3E9-7D68-4636-B290-A808EB1B51D7}" srcOrd="6" destOrd="0" parTransId="{0D32A14D-68D9-4288-BD88-292EAF9F9470}" sibTransId="{A3712A63-3697-403D-984F-E0B05206E45D}"/>
    <dgm:cxn modelId="{DDCCC227-2568-46B8-914E-9D27855A1682}" srcId="{207DC5AF-85B1-4CC6-9E5E-F00D1F9EA628}" destId="{77395CA7-C123-4341-8877-988A4A7F8B3B}" srcOrd="4" destOrd="0" parTransId="{B2D9E27B-4FB2-4614-8E67-EACC6C41444D}" sibTransId="{7D24DD65-3FEA-4D6A-A10A-A4847E749E33}"/>
    <dgm:cxn modelId="{508C1128-D110-4755-89DB-5026E1AAF212}" type="presOf" srcId="{77BDB252-56B5-40FA-B65A-B5B755F89B83}" destId="{63D130F8-6E50-436C-B8A2-C5238D2824AB}" srcOrd="0" destOrd="0" presId="urn:microsoft.com/office/officeart/2018/2/layout/IconVerticalSolidList"/>
    <dgm:cxn modelId="{2C6CEB29-CF09-43A5-A2EF-FB4E452EA819}" srcId="{207DC5AF-85B1-4CC6-9E5E-F00D1F9EA628}" destId="{E6F4D275-CD53-4C5E-BB63-56C1872F3511}" srcOrd="5" destOrd="0" parTransId="{B12E7ADF-3EFB-43AA-B3C1-EBE9CA4017A9}" sibTransId="{4F54A101-3BB2-4F74-98D1-86861D3A4ECF}"/>
    <dgm:cxn modelId="{DC54314A-A884-4D9B-BEB8-B85DE574E7D5}" type="presOf" srcId="{77395CA7-C123-4341-8877-988A4A7F8B3B}" destId="{3C3EA152-7631-421A-8C7E-659FA93D2259}" srcOrd="0" destOrd="0" presId="urn:microsoft.com/office/officeart/2018/2/layout/IconVerticalSolidList"/>
    <dgm:cxn modelId="{AEAB7051-06CA-4408-BED1-EF86D0A52204}" type="presOf" srcId="{073829CE-12D0-4A53-8728-8A2492E698BE}" destId="{C3FE8D4C-B652-4E3C-ABE0-F85488B55BD6}" srcOrd="0" destOrd="0" presId="urn:microsoft.com/office/officeart/2018/2/layout/IconVerticalSolidList"/>
    <dgm:cxn modelId="{CC67B682-6EAB-4D52-8B91-CCBA07F6663D}" type="presOf" srcId="{95D1C3E9-7D68-4636-B290-A808EB1B51D7}" destId="{0038FD8E-AB47-4563-9E12-78AD45FB8F25}" srcOrd="0" destOrd="0" presId="urn:microsoft.com/office/officeart/2018/2/layout/IconVerticalSolidList"/>
    <dgm:cxn modelId="{C422C287-1793-4E8D-9AD5-18C9ED0FA902}" type="presOf" srcId="{E6F4D275-CD53-4C5E-BB63-56C1872F3511}" destId="{FA28BF6B-74C9-4F18-8C83-036A8E432479}" srcOrd="0" destOrd="0" presId="urn:microsoft.com/office/officeart/2018/2/layout/IconVerticalSolidList"/>
    <dgm:cxn modelId="{BFF44093-F4CA-4BF0-9ED8-FA6224EB68FA}" srcId="{207DC5AF-85B1-4CC6-9E5E-F00D1F9EA628}" destId="{77BDB252-56B5-40FA-B65A-B5B755F89B83}" srcOrd="1" destOrd="0" parTransId="{7BCEE529-F88C-4A97-A071-EFE3D8EBEB77}" sibTransId="{65B77F5E-0B46-45FA-AF1A-ECA673BD22FC}"/>
    <dgm:cxn modelId="{B8991BA2-50D4-4611-A31E-0F60733CBEC4}" type="presOf" srcId="{4E6A55B1-ED4D-401F-9194-75ADD3D9BBDD}" destId="{E1F0CA57-D509-48FA-88CB-6AC6F2814F16}" srcOrd="0" destOrd="0" presId="urn:microsoft.com/office/officeart/2018/2/layout/IconVerticalSolidList"/>
    <dgm:cxn modelId="{40A592A2-7FA7-467E-926B-342A83387C8E}" type="presOf" srcId="{6B9BC345-7053-41DA-B903-0FE9814B6C1A}" destId="{E0BE5ED3-161C-4F7E-BF68-4F864716B424}" srcOrd="0" destOrd="0" presId="urn:microsoft.com/office/officeart/2018/2/layout/IconVerticalSolidList"/>
    <dgm:cxn modelId="{79ACE3B2-2B28-4C0E-AE46-FA7D9CFBFE30}" type="presOf" srcId="{207DC5AF-85B1-4CC6-9E5E-F00D1F9EA628}" destId="{389F3076-7F66-41C3-A4DD-AA62E274DCE1}" srcOrd="0" destOrd="0" presId="urn:microsoft.com/office/officeart/2018/2/layout/IconVerticalSolidList"/>
    <dgm:cxn modelId="{52547FFB-2413-4D6B-AB9D-683274D1C2AB}" srcId="{207DC5AF-85B1-4CC6-9E5E-F00D1F9EA628}" destId="{4E6A55B1-ED4D-401F-9194-75ADD3D9BBDD}" srcOrd="0" destOrd="0" parTransId="{CBF8C5FC-6F8E-499B-8580-6DC9CB08AB06}" sibTransId="{C111F600-2B8F-4824-BFFD-D0EFA73AC408}"/>
    <dgm:cxn modelId="{14E7CB7A-A7C7-4435-91EF-125DEFBFEA93}" type="presParOf" srcId="{389F3076-7F66-41C3-A4DD-AA62E274DCE1}" destId="{4FC60696-1A96-4F79-A944-B3DF5DC59211}" srcOrd="0" destOrd="0" presId="urn:microsoft.com/office/officeart/2018/2/layout/IconVerticalSolidList"/>
    <dgm:cxn modelId="{0A1FD078-7432-4985-968A-F73CAC414C27}" type="presParOf" srcId="{4FC60696-1A96-4F79-A944-B3DF5DC59211}" destId="{5F36A2AF-0012-41B3-91C7-D87E3C767AAD}" srcOrd="0" destOrd="0" presId="urn:microsoft.com/office/officeart/2018/2/layout/IconVerticalSolidList"/>
    <dgm:cxn modelId="{29908B19-B4B1-4E8B-8673-4CE94DDEEC17}" type="presParOf" srcId="{4FC60696-1A96-4F79-A944-B3DF5DC59211}" destId="{22A6BAEC-99FC-4328-8940-7FDCB193CE93}" srcOrd="1" destOrd="0" presId="urn:microsoft.com/office/officeart/2018/2/layout/IconVerticalSolidList"/>
    <dgm:cxn modelId="{6DF51320-4201-4637-88FD-D0857002D13A}" type="presParOf" srcId="{4FC60696-1A96-4F79-A944-B3DF5DC59211}" destId="{E745B9D9-F541-4B0E-AE30-B4D3B3023B1E}" srcOrd="2" destOrd="0" presId="urn:microsoft.com/office/officeart/2018/2/layout/IconVerticalSolidList"/>
    <dgm:cxn modelId="{78B26FEE-966C-47C5-A522-EB26011A1E6E}" type="presParOf" srcId="{4FC60696-1A96-4F79-A944-B3DF5DC59211}" destId="{E1F0CA57-D509-48FA-88CB-6AC6F2814F16}" srcOrd="3" destOrd="0" presId="urn:microsoft.com/office/officeart/2018/2/layout/IconVerticalSolidList"/>
    <dgm:cxn modelId="{D1127A1E-9C13-4771-9A77-7B9CF0D5703D}" type="presParOf" srcId="{389F3076-7F66-41C3-A4DD-AA62E274DCE1}" destId="{49DAB25F-7103-4E10-BF16-C6F4273EA6A7}" srcOrd="1" destOrd="0" presId="urn:microsoft.com/office/officeart/2018/2/layout/IconVerticalSolidList"/>
    <dgm:cxn modelId="{D1D6C7B8-A63B-406B-80E2-2A7EF2EFCF84}" type="presParOf" srcId="{389F3076-7F66-41C3-A4DD-AA62E274DCE1}" destId="{75BA1EAE-EAD5-49DB-8359-0FEABE4802A1}" srcOrd="2" destOrd="0" presId="urn:microsoft.com/office/officeart/2018/2/layout/IconVerticalSolidList"/>
    <dgm:cxn modelId="{FC1CA0B8-6CE9-461A-9479-4249C54C75B5}" type="presParOf" srcId="{75BA1EAE-EAD5-49DB-8359-0FEABE4802A1}" destId="{8C6E2D88-690E-4000-879B-14287BA5C78B}" srcOrd="0" destOrd="0" presId="urn:microsoft.com/office/officeart/2018/2/layout/IconVerticalSolidList"/>
    <dgm:cxn modelId="{E3A00C46-ABD9-414F-ABFE-595C02AF9A97}" type="presParOf" srcId="{75BA1EAE-EAD5-49DB-8359-0FEABE4802A1}" destId="{3F1A66E1-E75B-4537-833B-B8E1DA971488}" srcOrd="1" destOrd="0" presId="urn:microsoft.com/office/officeart/2018/2/layout/IconVerticalSolidList"/>
    <dgm:cxn modelId="{1973092C-A0E4-4401-A46F-CA93617AFB8E}" type="presParOf" srcId="{75BA1EAE-EAD5-49DB-8359-0FEABE4802A1}" destId="{1792B1C4-25DB-47BD-A665-C2CEDBFBF17C}" srcOrd="2" destOrd="0" presId="urn:microsoft.com/office/officeart/2018/2/layout/IconVerticalSolidList"/>
    <dgm:cxn modelId="{D33FDE41-885D-40F7-A0AF-5E14854BDB4D}" type="presParOf" srcId="{75BA1EAE-EAD5-49DB-8359-0FEABE4802A1}" destId="{63D130F8-6E50-436C-B8A2-C5238D2824AB}" srcOrd="3" destOrd="0" presId="urn:microsoft.com/office/officeart/2018/2/layout/IconVerticalSolidList"/>
    <dgm:cxn modelId="{7C0FA43B-5F88-4F8A-8FE0-A52C5DFC86ED}" type="presParOf" srcId="{389F3076-7F66-41C3-A4DD-AA62E274DCE1}" destId="{2A08FD38-207F-46D7-A941-4B6CB2A7FBCC}" srcOrd="3" destOrd="0" presId="urn:microsoft.com/office/officeart/2018/2/layout/IconVerticalSolidList"/>
    <dgm:cxn modelId="{0BC90699-4CF1-42DE-BE76-422E20780FEE}" type="presParOf" srcId="{389F3076-7F66-41C3-A4DD-AA62E274DCE1}" destId="{A34F36DE-2BA3-4EF3-BC83-13236049C097}" srcOrd="4" destOrd="0" presId="urn:microsoft.com/office/officeart/2018/2/layout/IconVerticalSolidList"/>
    <dgm:cxn modelId="{E106A76B-B26E-4933-830C-69C23C677EE9}" type="presParOf" srcId="{A34F36DE-2BA3-4EF3-BC83-13236049C097}" destId="{BB3413B3-92AE-47ED-9ADE-BAB5DBD96A85}" srcOrd="0" destOrd="0" presId="urn:microsoft.com/office/officeart/2018/2/layout/IconVerticalSolidList"/>
    <dgm:cxn modelId="{A40DFB42-AC84-46F5-8100-37D8D9F8E5E7}" type="presParOf" srcId="{A34F36DE-2BA3-4EF3-BC83-13236049C097}" destId="{BCE4F6AF-3767-4A45-A940-45BA5EDC7E6C}" srcOrd="1" destOrd="0" presId="urn:microsoft.com/office/officeart/2018/2/layout/IconVerticalSolidList"/>
    <dgm:cxn modelId="{DACA33DC-3327-4A48-A73C-0732728A41A1}" type="presParOf" srcId="{A34F36DE-2BA3-4EF3-BC83-13236049C097}" destId="{3D9F166A-814C-45F5-A39C-57C5CE87A502}" srcOrd="2" destOrd="0" presId="urn:microsoft.com/office/officeart/2018/2/layout/IconVerticalSolidList"/>
    <dgm:cxn modelId="{E91C369A-A365-4029-88C5-F4AF10412D7D}" type="presParOf" srcId="{A34F36DE-2BA3-4EF3-BC83-13236049C097}" destId="{E0BE5ED3-161C-4F7E-BF68-4F864716B424}" srcOrd="3" destOrd="0" presId="urn:microsoft.com/office/officeart/2018/2/layout/IconVerticalSolidList"/>
    <dgm:cxn modelId="{C6C73E7D-906C-4040-9BBC-552F0A67380B}" type="presParOf" srcId="{389F3076-7F66-41C3-A4DD-AA62E274DCE1}" destId="{A748C51A-DBE3-4CA8-8972-F6B6E109EC2C}" srcOrd="5" destOrd="0" presId="urn:microsoft.com/office/officeart/2018/2/layout/IconVerticalSolidList"/>
    <dgm:cxn modelId="{05394DF2-A9CF-4931-BB2D-9C903B63656D}" type="presParOf" srcId="{389F3076-7F66-41C3-A4DD-AA62E274DCE1}" destId="{EBDACD17-7F59-46BD-96D1-288D9BD12B67}" srcOrd="6" destOrd="0" presId="urn:microsoft.com/office/officeart/2018/2/layout/IconVerticalSolidList"/>
    <dgm:cxn modelId="{90273F51-F370-4C05-B004-5ABC8A56A367}" type="presParOf" srcId="{EBDACD17-7F59-46BD-96D1-288D9BD12B67}" destId="{33D49E47-9D07-4206-AF5D-0EBEA28BFFC7}" srcOrd="0" destOrd="0" presId="urn:microsoft.com/office/officeart/2018/2/layout/IconVerticalSolidList"/>
    <dgm:cxn modelId="{D5F05366-EA00-41B9-AFA4-4A3872950945}" type="presParOf" srcId="{EBDACD17-7F59-46BD-96D1-288D9BD12B67}" destId="{4C4A330E-C7E6-48AA-89FD-10DB975D5626}" srcOrd="1" destOrd="0" presId="urn:microsoft.com/office/officeart/2018/2/layout/IconVerticalSolidList"/>
    <dgm:cxn modelId="{9F14CC37-2A08-41AB-8801-CCB4428F124C}" type="presParOf" srcId="{EBDACD17-7F59-46BD-96D1-288D9BD12B67}" destId="{9E08A715-A979-4200-9A3B-3B1E13EE46C6}" srcOrd="2" destOrd="0" presId="urn:microsoft.com/office/officeart/2018/2/layout/IconVerticalSolidList"/>
    <dgm:cxn modelId="{4635F76D-4CE2-4DE5-ADA3-47C1EBC2E855}" type="presParOf" srcId="{EBDACD17-7F59-46BD-96D1-288D9BD12B67}" destId="{C3FE8D4C-B652-4E3C-ABE0-F85488B55BD6}" srcOrd="3" destOrd="0" presId="urn:microsoft.com/office/officeart/2018/2/layout/IconVerticalSolidList"/>
    <dgm:cxn modelId="{A1D7D23C-5BCC-49EF-8B45-AB9A35856C59}" type="presParOf" srcId="{389F3076-7F66-41C3-A4DD-AA62E274DCE1}" destId="{FE9918B4-F83B-4ED1-9D63-56792520A8B8}" srcOrd="7" destOrd="0" presId="urn:microsoft.com/office/officeart/2018/2/layout/IconVerticalSolidList"/>
    <dgm:cxn modelId="{2F4E9E14-77EA-4BB1-A649-98000D03541E}" type="presParOf" srcId="{389F3076-7F66-41C3-A4DD-AA62E274DCE1}" destId="{C2F96F46-54C7-4FC6-9102-8CD5F19E8D6A}" srcOrd="8" destOrd="0" presId="urn:microsoft.com/office/officeart/2018/2/layout/IconVerticalSolidList"/>
    <dgm:cxn modelId="{CBB955FA-23C4-45C7-AF6C-8B53EFCA0AAC}" type="presParOf" srcId="{C2F96F46-54C7-4FC6-9102-8CD5F19E8D6A}" destId="{5EDA8CAC-E82C-4F78-AEBE-AE4EBC9393BA}" srcOrd="0" destOrd="0" presId="urn:microsoft.com/office/officeart/2018/2/layout/IconVerticalSolidList"/>
    <dgm:cxn modelId="{D5654329-08CA-4A39-932E-02054F161BAE}" type="presParOf" srcId="{C2F96F46-54C7-4FC6-9102-8CD5F19E8D6A}" destId="{E36A911C-C6F0-4953-AA3D-ACFAEA78A46D}" srcOrd="1" destOrd="0" presId="urn:microsoft.com/office/officeart/2018/2/layout/IconVerticalSolidList"/>
    <dgm:cxn modelId="{CC78ECDB-0EF0-42BD-A985-7E7BF8144686}" type="presParOf" srcId="{C2F96F46-54C7-4FC6-9102-8CD5F19E8D6A}" destId="{AB21BF5B-F25A-4BAC-954C-65D525A65A13}" srcOrd="2" destOrd="0" presId="urn:microsoft.com/office/officeart/2018/2/layout/IconVerticalSolidList"/>
    <dgm:cxn modelId="{3BBC1469-B5B7-4824-A0AD-7818F4140E5B}" type="presParOf" srcId="{C2F96F46-54C7-4FC6-9102-8CD5F19E8D6A}" destId="{3C3EA152-7631-421A-8C7E-659FA93D2259}" srcOrd="3" destOrd="0" presId="urn:microsoft.com/office/officeart/2018/2/layout/IconVerticalSolidList"/>
    <dgm:cxn modelId="{73A95EC6-D070-4CA6-AF7B-AE6C3CA9078D}" type="presParOf" srcId="{389F3076-7F66-41C3-A4DD-AA62E274DCE1}" destId="{829BA89C-62B6-4A19-A247-0202F0973C79}" srcOrd="9" destOrd="0" presId="urn:microsoft.com/office/officeart/2018/2/layout/IconVerticalSolidList"/>
    <dgm:cxn modelId="{0D5F1A08-63C4-4644-8A54-BB534FCCC123}" type="presParOf" srcId="{389F3076-7F66-41C3-A4DD-AA62E274DCE1}" destId="{E184943F-37DE-45E8-A3F8-155178DAA81B}" srcOrd="10" destOrd="0" presId="urn:microsoft.com/office/officeart/2018/2/layout/IconVerticalSolidList"/>
    <dgm:cxn modelId="{5C0FFA90-2EC4-46E6-85E0-8AED5897455B}" type="presParOf" srcId="{E184943F-37DE-45E8-A3F8-155178DAA81B}" destId="{860AFA5C-16A3-4439-B59B-D7E204908F88}" srcOrd="0" destOrd="0" presId="urn:microsoft.com/office/officeart/2018/2/layout/IconVerticalSolidList"/>
    <dgm:cxn modelId="{608D6BAB-7C58-4DF7-B89B-8913E6A8C856}" type="presParOf" srcId="{E184943F-37DE-45E8-A3F8-155178DAA81B}" destId="{BE25062E-B131-4270-8993-586C5DDC0D07}" srcOrd="1" destOrd="0" presId="urn:microsoft.com/office/officeart/2018/2/layout/IconVerticalSolidList"/>
    <dgm:cxn modelId="{595D1C20-6C0D-40DF-9739-779B92F27B68}" type="presParOf" srcId="{E184943F-37DE-45E8-A3F8-155178DAA81B}" destId="{4652328E-379F-4983-889C-15C272B66C15}" srcOrd="2" destOrd="0" presId="urn:microsoft.com/office/officeart/2018/2/layout/IconVerticalSolidList"/>
    <dgm:cxn modelId="{07F37133-063A-4BCE-BD4C-77D3159BD7A6}" type="presParOf" srcId="{E184943F-37DE-45E8-A3F8-155178DAA81B}" destId="{FA28BF6B-74C9-4F18-8C83-036A8E432479}" srcOrd="3" destOrd="0" presId="urn:microsoft.com/office/officeart/2018/2/layout/IconVerticalSolidList"/>
    <dgm:cxn modelId="{10B133A0-E764-458B-B891-73585FAC12DC}" type="presParOf" srcId="{389F3076-7F66-41C3-A4DD-AA62E274DCE1}" destId="{55A3DF34-1796-42AC-A86A-E6FA6EE0A715}" srcOrd="11" destOrd="0" presId="urn:microsoft.com/office/officeart/2018/2/layout/IconVerticalSolidList"/>
    <dgm:cxn modelId="{3D9FF16F-1A61-4D61-8B52-2CED70D97AE8}" type="presParOf" srcId="{389F3076-7F66-41C3-A4DD-AA62E274DCE1}" destId="{7DD00C78-DDF0-4DB8-9E9F-C6E6F7966DEE}" srcOrd="12" destOrd="0" presId="urn:microsoft.com/office/officeart/2018/2/layout/IconVerticalSolidList"/>
    <dgm:cxn modelId="{506DCF94-1F8D-4DD5-8EB6-13E6199D1394}" type="presParOf" srcId="{7DD00C78-DDF0-4DB8-9E9F-C6E6F7966DEE}" destId="{044F23C0-9D32-4D73-B9BB-597A33664924}" srcOrd="0" destOrd="0" presId="urn:microsoft.com/office/officeart/2018/2/layout/IconVerticalSolidList"/>
    <dgm:cxn modelId="{C3D1BFFD-1FB1-4304-B06C-2C0191E93B7A}" type="presParOf" srcId="{7DD00C78-DDF0-4DB8-9E9F-C6E6F7966DEE}" destId="{869B755B-3CF3-4B85-9AF4-A5DD0EDB043E}" srcOrd="1" destOrd="0" presId="urn:microsoft.com/office/officeart/2018/2/layout/IconVerticalSolidList"/>
    <dgm:cxn modelId="{6570D730-3994-4DCE-B1A1-D4F71E9189CE}" type="presParOf" srcId="{7DD00C78-DDF0-4DB8-9E9F-C6E6F7966DEE}" destId="{9003D08A-F4C2-487B-84F0-0078C1C90CC7}" srcOrd="2" destOrd="0" presId="urn:microsoft.com/office/officeart/2018/2/layout/IconVerticalSolidList"/>
    <dgm:cxn modelId="{A62F0C88-4B6F-4C98-A4C1-49D5C8149F9E}" type="presParOf" srcId="{7DD00C78-DDF0-4DB8-9E9F-C6E6F7966DEE}" destId="{0038FD8E-AB47-4563-9E12-78AD45FB8F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63AB85-EB86-44B2-842B-DDB11563312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98BB3F-E4C9-407D-BDEA-DDC87DE681C1}">
      <dgm:prSet/>
      <dgm:spPr/>
      <dgm:t>
        <a:bodyPr/>
        <a:lstStyle/>
        <a:p>
          <a:r>
            <a:rPr lang="en-US"/>
            <a:t>Tried to use as little ROM as possible</a:t>
          </a:r>
        </a:p>
      </dgm:t>
    </dgm:pt>
    <dgm:pt modelId="{67B1BEAC-EB45-4958-B551-61D24EC82E8F}" type="parTrans" cxnId="{274EE02C-7B74-43AA-8C0A-C61BBAEDA2FF}">
      <dgm:prSet/>
      <dgm:spPr/>
      <dgm:t>
        <a:bodyPr/>
        <a:lstStyle/>
        <a:p>
          <a:endParaRPr lang="en-US"/>
        </a:p>
      </dgm:t>
    </dgm:pt>
    <dgm:pt modelId="{373CC513-4E9E-4FAA-BD0C-60FBB1689332}" type="sibTrans" cxnId="{274EE02C-7B74-43AA-8C0A-C61BBAEDA2FF}">
      <dgm:prSet/>
      <dgm:spPr/>
      <dgm:t>
        <a:bodyPr/>
        <a:lstStyle/>
        <a:p>
          <a:endParaRPr lang="en-US"/>
        </a:p>
      </dgm:t>
    </dgm:pt>
    <dgm:pt modelId="{A8A7416F-1805-44F3-8821-BAF6B6474F20}">
      <dgm:prSet/>
      <dgm:spPr/>
      <dgm:t>
        <a:bodyPr/>
        <a:lstStyle/>
        <a:p>
          <a:r>
            <a:rPr lang="en-US"/>
            <a:t>Cipher.OneShot not implemented in JCardSim?</a:t>
          </a:r>
        </a:p>
      </dgm:t>
    </dgm:pt>
    <dgm:pt modelId="{3CD35601-C389-4168-9539-3C1F64FD1804}" type="parTrans" cxnId="{DCAA105D-58E0-42A4-A8C3-805B49A92090}">
      <dgm:prSet/>
      <dgm:spPr/>
      <dgm:t>
        <a:bodyPr/>
        <a:lstStyle/>
        <a:p>
          <a:endParaRPr lang="en-US"/>
        </a:p>
      </dgm:t>
    </dgm:pt>
    <dgm:pt modelId="{415B2520-FE48-4F33-91D5-C8419598E4EA}" type="sibTrans" cxnId="{DCAA105D-58E0-42A4-A8C3-805B49A92090}">
      <dgm:prSet/>
      <dgm:spPr/>
      <dgm:t>
        <a:bodyPr/>
        <a:lstStyle/>
        <a:p>
          <a:endParaRPr lang="en-US"/>
        </a:p>
      </dgm:t>
    </dgm:pt>
    <dgm:pt modelId="{CE8E168C-B9AC-42F8-BBA8-CFDFB4557AEB}">
      <dgm:prSet/>
      <dgm:spPr/>
      <dgm:t>
        <a:bodyPr/>
        <a:lstStyle/>
        <a:p>
          <a:r>
            <a:rPr lang="en-US"/>
            <a:t>Almost no ANSI X9.62 encoding function anywhere</a:t>
          </a:r>
        </a:p>
      </dgm:t>
    </dgm:pt>
    <dgm:pt modelId="{F0C98A97-7E6D-46DA-854B-936D69C397F3}" type="parTrans" cxnId="{28C5F5A5-CBB6-4FC5-AA6B-21DA790A6BD5}">
      <dgm:prSet/>
      <dgm:spPr/>
      <dgm:t>
        <a:bodyPr/>
        <a:lstStyle/>
        <a:p>
          <a:endParaRPr lang="en-US"/>
        </a:p>
      </dgm:t>
    </dgm:pt>
    <dgm:pt modelId="{BAA4E513-3E11-4125-91C0-5F4C5351ECA5}" type="sibTrans" cxnId="{28C5F5A5-CBB6-4FC5-AA6B-21DA790A6BD5}">
      <dgm:prSet/>
      <dgm:spPr/>
      <dgm:t>
        <a:bodyPr/>
        <a:lstStyle/>
        <a:p>
          <a:endParaRPr lang="en-US"/>
        </a:p>
      </dgm:t>
    </dgm:pt>
    <dgm:pt modelId="{26EAF370-706C-4414-89B5-2253CF91C9C1}">
      <dgm:prSet/>
      <dgm:spPr/>
      <dgm:t>
        <a:bodyPr/>
        <a:lstStyle/>
        <a:p>
          <a:r>
            <a:rPr lang="en-US"/>
            <a:t>Ease of addition of new instructions</a:t>
          </a:r>
        </a:p>
      </dgm:t>
    </dgm:pt>
    <dgm:pt modelId="{F8136EF6-A6C9-4549-8741-2A714DC74434}" type="parTrans" cxnId="{3CBD9069-B4A5-40B0-9FA0-AB858A82720E}">
      <dgm:prSet/>
      <dgm:spPr/>
      <dgm:t>
        <a:bodyPr/>
        <a:lstStyle/>
        <a:p>
          <a:endParaRPr lang="en-US"/>
        </a:p>
      </dgm:t>
    </dgm:pt>
    <dgm:pt modelId="{234837CF-F242-4E87-B308-4783029DD9EA}" type="sibTrans" cxnId="{3CBD9069-B4A5-40B0-9FA0-AB858A82720E}">
      <dgm:prSet/>
      <dgm:spPr/>
      <dgm:t>
        <a:bodyPr/>
        <a:lstStyle/>
        <a:p>
          <a:endParaRPr lang="en-US"/>
        </a:p>
      </dgm:t>
    </dgm:pt>
    <dgm:pt modelId="{0940BE7F-A29F-4216-B666-BC1982C2843F}" type="pres">
      <dgm:prSet presAssocID="{8B63AB85-EB86-44B2-842B-DDB11563312D}" presName="diagram" presStyleCnt="0">
        <dgm:presLayoutVars>
          <dgm:dir/>
          <dgm:resizeHandles val="exact"/>
        </dgm:presLayoutVars>
      </dgm:prSet>
      <dgm:spPr/>
    </dgm:pt>
    <dgm:pt modelId="{D16E8E04-5F1C-455B-8772-AC39CCCD3577}" type="pres">
      <dgm:prSet presAssocID="{1698BB3F-E4C9-407D-BDEA-DDC87DE681C1}" presName="node" presStyleLbl="node1" presStyleIdx="0" presStyleCnt="4">
        <dgm:presLayoutVars>
          <dgm:bulletEnabled val="1"/>
        </dgm:presLayoutVars>
      </dgm:prSet>
      <dgm:spPr/>
    </dgm:pt>
    <dgm:pt modelId="{54258900-3FFC-4190-B418-765E3389AB30}" type="pres">
      <dgm:prSet presAssocID="{373CC513-4E9E-4FAA-BD0C-60FBB1689332}" presName="sibTrans" presStyleCnt="0"/>
      <dgm:spPr/>
    </dgm:pt>
    <dgm:pt modelId="{A39846A5-7DAF-4015-A6A1-7DD655CC8812}" type="pres">
      <dgm:prSet presAssocID="{A8A7416F-1805-44F3-8821-BAF6B6474F20}" presName="node" presStyleLbl="node1" presStyleIdx="1" presStyleCnt="4">
        <dgm:presLayoutVars>
          <dgm:bulletEnabled val="1"/>
        </dgm:presLayoutVars>
      </dgm:prSet>
      <dgm:spPr/>
    </dgm:pt>
    <dgm:pt modelId="{49C33EB8-1BE5-44F2-A9A3-3897F7F0CAF3}" type="pres">
      <dgm:prSet presAssocID="{415B2520-FE48-4F33-91D5-C8419598E4EA}" presName="sibTrans" presStyleCnt="0"/>
      <dgm:spPr/>
    </dgm:pt>
    <dgm:pt modelId="{4AFF8282-718A-428B-82AB-C1371A48E290}" type="pres">
      <dgm:prSet presAssocID="{CE8E168C-B9AC-42F8-BBA8-CFDFB4557AEB}" presName="node" presStyleLbl="node1" presStyleIdx="2" presStyleCnt="4">
        <dgm:presLayoutVars>
          <dgm:bulletEnabled val="1"/>
        </dgm:presLayoutVars>
      </dgm:prSet>
      <dgm:spPr/>
    </dgm:pt>
    <dgm:pt modelId="{CEC81672-C5AF-44B7-912B-7990C8F884CA}" type="pres">
      <dgm:prSet presAssocID="{BAA4E513-3E11-4125-91C0-5F4C5351ECA5}" presName="sibTrans" presStyleCnt="0"/>
      <dgm:spPr/>
    </dgm:pt>
    <dgm:pt modelId="{CDCC0DB0-9156-4EA0-B58E-AA806F9B107E}" type="pres">
      <dgm:prSet presAssocID="{26EAF370-706C-4414-89B5-2253CF91C9C1}" presName="node" presStyleLbl="node1" presStyleIdx="3" presStyleCnt="4">
        <dgm:presLayoutVars>
          <dgm:bulletEnabled val="1"/>
        </dgm:presLayoutVars>
      </dgm:prSet>
      <dgm:spPr/>
    </dgm:pt>
  </dgm:ptLst>
  <dgm:cxnLst>
    <dgm:cxn modelId="{737C851D-F021-455E-B24E-388C2433662D}" type="presOf" srcId="{CE8E168C-B9AC-42F8-BBA8-CFDFB4557AEB}" destId="{4AFF8282-718A-428B-82AB-C1371A48E290}" srcOrd="0" destOrd="0" presId="urn:microsoft.com/office/officeart/2005/8/layout/default"/>
    <dgm:cxn modelId="{274EE02C-7B74-43AA-8C0A-C61BBAEDA2FF}" srcId="{8B63AB85-EB86-44B2-842B-DDB11563312D}" destId="{1698BB3F-E4C9-407D-BDEA-DDC87DE681C1}" srcOrd="0" destOrd="0" parTransId="{67B1BEAC-EB45-4958-B551-61D24EC82E8F}" sibTransId="{373CC513-4E9E-4FAA-BD0C-60FBB1689332}"/>
    <dgm:cxn modelId="{DCAA105D-58E0-42A4-A8C3-805B49A92090}" srcId="{8B63AB85-EB86-44B2-842B-DDB11563312D}" destId="{A8A7416F-1805-44F3-8821-BAF6B6474F20}" srcOrd="1" destOrd="0" parTransId="{3CD35601-C389-4168-9539-3C1F64FD1804}" sibTransId="{415B2520-FE48-4F33-91D5-C8419598E4EA}"/>
    <dgm:cxn modelId="{3CBD9069-B4A5-40B0-9FA0-AB858A82720E}" srcId="{8B63AB85-EB86-44B2-842B-DDB11563312D}" destId="{26EAF370-706C-4414-89B5-2253CF91C9C1}" srcOrd="3" destOrd="0" parTransId="{F8136EF6-A6C9-4549-8741-2A714DC74434}" sibTransId="{234837CF-F242-4E87-B308-4783029DD9EA}"/>
    <dgm:cxn modelId="{0DC877A4-150A-45D5-B186-7D52A170303C}" type="presOf" srcId="{A8A7416F-1805-44F3-8821-BAF6B6474F20}" destId="{A39846A5-7DAF-4015-A6A1-7DD655CC8812}" srcOrd="0" destOrd="0" presId="urn:microsoft.com/office/officeart/2005/8/layout/default"/>
    <dgm:cxn modelId="{28C5F5A5-CBB6-4FC5-AA6B-21DA790A6BD5}" srcId="{8B63AB85-EB86-44B2-842B-DDB11563312D}" destId="{CE8E168C-B9AC-42F8-BBA8-CFDFB4557AEB}" srcOrd="2" destOrd="0" parTransId="{F0C98A97-7E6D-46DA-854B-936D69C397F3}" sibTransId="{BAA4E513-3E11-4125-91C0-5F4C5351ECA5}"/>
    <dgm:cxn modelId="{0E92EAB6-BA0B-4B3E-954E-3CBCF802CE8E}" type="presOf" srcId="{1698BB3F-E4C9-407D-BDEA-DDC87DE681C1}" destId="{D16E8E04-5F1C-455B-8772-AC39CCCD3577}" srcOrd="0" destOrd="0" presId="urn:microsoft.com/office/officeart/2005/8/layout/default"/>
    <dgm:cxn modelId="{52EDF9C6-2296-4A5B-AF12-6F50AEA69C71}" type="presOf" srcId="{8B63AB85-EB86-44B2-842B-DDB11563312D}" destId="{0940BE7F-A29F-4216-B666-BC1982C2843F}" srcOrd="0" destOrd="0" presId="urn:microsoft.com/office/officeart/2005/8/layout/default"/>
    <dgm:cxn modelId="{6BD7DAF2-71EE-48E9-A703-3CB478002765}" type="presOf" srcId="{26EAF370-706C-4414-89B5-2253CF91C9C1}" destId="{CDCC0DB0-9156-4EA0-B58E-AA806F9B107E}" srcOrd="0" destOrd="0" presId="urn:microsoft.com/office/officeart/2005/8/layout/default"/>
    <dgm:cxn modelId="{D4E003F1-0323-409D-A979-A3094AC54074}" type="presParOf" srcId="{0940BE7F-A29F-4216-B666-BC1982C2843F}" destId="{D16E8E04-5F1C-455B-8772-AC39CCCD3577}" srcOrd="0" destOrd="0" presId="urn:microsoft.com/office/officeart/2005/8/layout/default"/>
    <dgm:cxn modelId="{FE1FD4E6-B410-4339-A091-CC2A67D589A8}" type="presParOf" srcId="{0940BE7F-A29F-4216-B666-BC1982C2843F}" destId="{54258900-3FFC-4190-B418-765E3389AB30}" srcOrd="1" destOrd="0" presId="urn:microsoft.com/office/officeart/2005/8/layout/default"/>
    <dgm:cxn modelId="{24F76388-EF87-4695-B0A3-08B21F528B0C}" type="presParOf" srcId="{0940BE7F-A29F-4216-B666-BC1982C2843F}" destId="{A39846A5-7DAF-4015-A6A1-7DD655CC8812}" srcOrd="2" destOrd="0" presId="urn:microsoft.com/office/officeart/2005/8/layout/default"/>
    <dgm:cxn modelId="{CEDED02B-43EA-4D40-83A2-5A71B97494C7}" type="presParOf" srcId="{0940BE7F-A29F-4216-B666-BC1982C2843F}" destId="{49C33EB8-1BE5-44F2-A9A3-3897F7F0CAF3}" srcOrd="3" destOrd="0" presId="urn:microsoft.com/office/officeart/2005/8/layout/default"/>
    <dgm:cxn modelId="{BFBB5B3A-2F1C-4FFA-880E-F2EBEC7E291B}" type="presParOf" srcId="{0940BE7F-A29F-4216-B666-BC1982C2843F}" destId="{4AFF8282-718A-428B-82AB-C1371A48E290}" srcOrd="4" destOrd="0" presId="urn:microsoft.com/office/officeart/2005/8/layout/default"/>
    <dgm:cxn modelId="{E5E1ABBA-6798-4B46-94DB-57C739B6624C}" type="presParOf" srcId="{0940BE7F-A29F-4216-B666-BC1982C2843F}" destId="{CEC81672-C5AF-44B7-912B-7990C8F884CA}" srcOrd="5" destOrd="0" presId="urn:microsoft.com/office/officeart/2005/8/layout/default"/>
    <dgm:cxn modelId="{45B73981-DA96-43BB-93F1-4DDB0904CFE9}" type="presParOf" srcId="{0940BE7F-A29F-4216-B666-BC1982C2843F}" destId="{CDCC0DB0-9156-4EA0-B58E-AA806F9B107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CA5AA-2F18-47DE-BE08-FDF1BFA8FF35}">
      <dsp:nvSpPr>
        <dsp:cNvPr id="0" name=""/>
        <dsp:cNvSpPr/>
      </dsp:nvSpPr>
      <dsp:spPr>
        <a:xfrm>
          <a:off x="0" y="3946"/>
          <a:ext cx="5182791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05598-B323-4777-A1A9-ACD01FFB1613}">
      <dsp:nvSpPr>
        <dsp:cNvPr id="0" name=""/>
        <dsp:cNvSpPr/>
      </dsp:nvSpPr>
      <dsp:spPr>
        <a:xfrm>
          <a:off x="254278" y="193078"/>
          <a:ext cx="462323" cy="4623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6E96A-FBD9-40AC-9477-8BD4AF092C3D}">
      <dsp:nvSpPr>
        <dsp:cNvPr id="0" name=""/>
        <dsp:cNvSpPr/>
      </dsp:nvSpPr>
      <dsp:spPr>
        <a:xfrm>
          <a:off x="970879" y="3946"/>
          <a:ext cx="4211911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PIN installed during applet installation</a:t>
          </a:r>
        </a:p>
      </dsp:txBody>
      <dsp:txXfrm>
        <a:off x="970879" y="3946"/>
        <a:ext cx="4211911" cy="840588"/>
      </dsp:txXfrm>
    </dsp:sp>
    <dsp:sp modelId="{AB9AFFEE-C4F7-47D0-BED7-CB17215E26DE}">
      <dsp:nvSpPr>
        <dsp:cNvPr id="0" name=""/>
        <dsp:cNvSpPr/>
      </dsp:nvSpPr>
      <dsp:spPr>
        <a:xfrm>
          <a:off x="0" y="1054682"/>
          <a:ext cx="5182791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373AF-A89E-4F08-B917-B60221CBBCEA}">
      <dsp:nvSpPr>
        <dsp:cNvPr id="0" name=""/>
        <dsp:cNvSpPr/>
      </dsp:nvSpPr>
      <dsp:spPr>
        <a:xfrm>
          <a:off x="254278" y="1243814"/>
          <a:ext cx="462323" cy="4623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04FD7-72ED-40BB-934B-BA8794F0F07A}">
      <dsp:nvSpPr>
        <dsp:cNvPr id="0" name=""/>
        <dsp:cNvSpPr/>
      </dsp:nvSpPr>
      <dsp:spPr>
        <a:xfrm>
          <a:off x="970879" y="1054682"/>
          <a:ext cx="4211911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Ephemeral ECDH authenticated by PIN</a:t>
          </a:r>
        </a:p>
      </dsp:txBody>
      <dsp:txXfrm>
        <a:off x="970879" y="1054682"/>
        <a:ext cx="4211911" cy="840588"/>
      </dsp:txXfrm>
    </dsp:sp>
    <dsp:sp modelId="{B259BCA0-8F8E-4108-B10D-9D1B31E9E47B}">
      <dsp:nvSpPr>
        <dsp:cNvPr id="0" name=""/>
        <dsp:cNvSpPr/>
      </dsp:nvSpPr>
      <dsp:spPr>
        <a:xfrm>
          <a:off x="0" y="2105418"/>
          <a:ext cx="5182791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3E70F-3CD9-44FD-BE73-6BA64ECE262E}">
      <dsp:nvSpPr>
        <dsp:cNvPr id="0" name=""/>
        <dsp:cNvSpPr/>
      </dsp:nvSpPr>
      <dsp:spPr>
        <a:xfrm>
          <a:off x="254278" y="2294550"/>
          <a:ext cx="462323" cy="4623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8E1A3-558E-477A-8331-EED36C250AC0}">
      <dsp:nvSpPr>
        <dsp:cNvPr id="0" name=""/>
        <dsp:cNvSpPr/>
      </dsp:nvSpPr>
      <dsp:spPr>
        <a:xfrm>
          <a:off x="970879" y="2105418"/>
          <a:ext cx="4211911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Session keys derived from shared ECDH secret</a:t>
          </a:r>
        </a:p>
      </dsp:txBody>
      <dsp:txXfrm>
        <a:off x="970879" y="2105418"/>
        <a:ext cx="4211911" cy="840588"/>
      </dsp:txXfrm>
    </dsp:sp>
    <dsp:sp modelId="{BDEE3FF5-48A3-41A3-A23C-B312196BF218}">
      <dsp:nvSpPr>
        <dsp:cNvPr id="0" name=""/>
        <dsp:cNvSpPr/>
      </dsp:nvSpPr>
      <dsp:spPr>
        <a:xfrm>
          <a:off x="0" y="3156154"/>
          <a:ext cx="5182791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342B-825F-43DB-834E-4C22B535CDB0}">
      <dsp:nvSpPr>
        <dsp:cNvPr id="0" name=""/>
        <dsp:cNvSpPr/>
      </dsp:nvSpPr>
      <dsp:spPr>
        <a:xfrm>
          <a:off x="254278" y="3345286"/>
          <a:ext cx="462323" cy="4623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62188-3DFC-4A9D-A0D8-E5D3C40C230C}">
      <dsp:nvSpPr>
        <dsp:cNvPr id="0" name=""/>
        <dsp:cNvSpPr/>
      </dsp:nvSpPr>
      <dsp:spPr>
        <a:xfrm>
          <a:off x="970879" y="3156154"/>
          <a:ext cx="4211911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Every incoming/outgoing data encrypted</a:t>
          </a:r>
        </a:p>
      </dsp:txBody>
      <dsp:txXfrm>
        <a:off x="970879" y="3156154"/>
        <a:ext cx="4211911" cy="840588"/>
      </dsp:txXfrm>
    </dsp:sp>
    <dsp:sp modelId="{86D15AA1-711B-4E29-896E-0EC861EBBB6C}">
      <dsp:nvSpPr>
        <dsp:cNvPr id="0" name=""/>
        <dsp:cNvSpPr/>
      </dsp:nvSpPr>
      <dsp:spPr>
        <a:xfrm>
          <a:off x="0" y="4206889"/>
          <a:ext cx="5182791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B6ACA-1280-4950-8398-63319B45EB8A}">
      <dsp:nvSpPr>
        <dsp:cNvPr id="0" name=""/>
        <dsp:cNvSpPr/>
      </dsp:nvSpPr>
      <dsp:spPr>
        <a:xfrm>
          <a:off x="254278" y="4396022"/>
          <a:ext cx="462323" cy="4623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475BB-FE43-4597-9C4F-B1AD6BD63814}">
      <dsp:nvSpPr>
        <dsp:cNvPr id="0" name=""/>
        <dsp:cNvSpPr/>
      </dsp:nvSpPr>
      <dsp:spPr>
        <a:xfrm>
          <a:off x="970879" y="4206889"/>
          <a:ext cx="4211911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Session end</a:t>
          </a:r>
        </a:p>
      </dsp:txBody>
      <dsp:txXfrm>
        <a:off x="970879" y="4206889"/>
        <a:ext cx="4211911" cy="840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E60A5-D582-441C-81E5-51795B5F6C58}">
      <dsp:nvSpPr>
        <dsp:cNvPr id="0" name=""/>
        <dsp:cNvSpPr/>
      </dsp:nvSpPr>
      <dsp:spPr>
        <a:xfrm>
          <a:off x="0" y="2344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1EADD-4A0D-4B80-A8DC-212C4CF36803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BDC58-26DA-4C40-A02F-DEBD6325CD9B}">
      <dsp:nvSpPr>
        <dsp:cNvPr id="0" name=""/>
        <dsp:cNvSpPr/>
      </dsp:nvSpPr>
      <dsp:spPr>
        <a:xfrm>
          <a:off x="1372680" y="2344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128-bit AES in CBC mode with IV derived along with the key</a:t>
          </a:r>
        </a:p>
      </dsp:txBody>
      <dsp:txXfrm>
        <a:off x="1372680" y="2344"/>
        <a:ext cx="3725575" cy="1188467"/>
      </dsp:txXfrm>
    </dsp:sp>
    <dsp:sp modelId="{3D6B3BF0-0DC0-4D02-9AB8-7072CDE9CFC2}">
      <dsp:nvSpPr>
        <dsp:cNvPr id="0" name=""/>
        <dsp:cNvSpPr/>
      </dsp:nvSpPr>
      <dsp:spPr>
        <a:xfrm>
          <a:off x="0" y="1487929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DEDC2-DDC8-4F16-B924-176AA6BB87BF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D7C02-4EB1-4E9A-A076-BEE8057C9354}">
      <dsp:nvSpPr>
        <dsp:cNvPr id="0" name=""/>
        <dsp:cNvSpPr/>
      </dsp:nvSpPr>
      <dsp:spPr>
        <a:xfrm>
          <a:off x="1372680" y="1487929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PKCS#5 padding used (unsupported in the JCardSim, implemented)</a:t>
          </a:r>
        </a:p>
      </dsp:txBody>
      <dsp:txXfrm>
        <a:off x="1372680" y="1487929"/>
        <a:ext cx="3725575" cy="1188467"/>
      </dsp:txXfrm>
    </dsp:sp>
    <dsp:sp modelId="{51DF6403-85E6-4468-9667-D3920156CAE2}">
      <dsp:nvSpPr>
        <dsp:cNvPr id="0" name=""/>
        <dsp:cNvSpPr/>
      </dsp:nvSpPr>
      <dsp:spPr>
        <a:xfrm>
          <a:off x="0" y="2973514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B225D-1C8B-432C-A088-3E6BF053745C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B62EB-B0F6-4EB1-891F-1D4ACF87391C}">
      <dsp:nvSpPr>
        <dsp:cNvPr id="0" name=""/>
        <dsp:cNvSpPr/>
      </dsp:nvSpPr>
      <dsp:spPr>
        <a:xfrm>
          <a:off x="1372680" y="2973514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Cipher.update() not working properly</a:t>
          </a:r>
        </a:p>
      </dsp:txBody>
      <dsp:txXfrm>
        <a:off x="1372680" y="2973514"/>
        <a:ext cx="3725575" cy="1188467"/>
      </dsp:txXfrm>
    </dsp:sp>
    <dsp:sp modelId="{3AE66388-014C-4CAD-A2AF-91DCB7DAAA4E}">
      <dsp:nvSpPr>
        <dsp:cNvPr id="0" name=""/>
        <dsp:cNvSpPr/>
      </dsp:nvSpPr>
      <dsp:spPr>
        <a:xfrm>
          <a:off x="0" y="4459099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7FB09-8E77-4342-AAC4-E280B4F27711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694FD-42D1-4B67-B0F9-A6B91B0DD568}">
      <dsp:nvSpPr>
        <dsp:cNvPr id="0" name=""/>
        <dsp:cNvSpPr/>
      </dsp:nvSpPr>
      <dsp:spPr>
        <a:xfrm>
          <a:off x="1372680" y="4459099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and IV swapped in one way</a:t>
          </a:r>
        </a:p>
      </dsp:txBody>
      <dsp:txXfrm>
        <a:off x="1372680" y="4459099"/>
        <a:ext cx="3725575" cy="1188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5CAC1-8A77-415F-ADE7-BEFCCAD74D6B}">
      <dsp:nvSpPr>
        <dsp:cNvPr id="0" name=""/>
        <dsp:cNvSpPr/>
      </dsp:nvSpPr>
      <dsp:spPr>
        <a:xfrm>
          <a:off x="4466707" y="1509135"/>
          <a:ext cx="2779541" cy="440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485"/>
              </a:lnTo>
              <a:lnTo>
                <a:pt x="2779541" y="300485"/>
              </a:lnTo>
              <a:lnTo>
                <a:pt x="2779541" y="440936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61E4A-6922-4FD8-945F-1A6DF102E73B}">
      <dsp:nvSpPr>
        <dsp:cNvPr id="0" name=""/>
        <dsp:cNvSpPr/>
      </dsp:nvSpPr>
      <dsp:spPr>
        <a:xfrm>
          <a:off x="4466707" y="1509135"/>
          <a:ext cx="926513" cy="440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485"/>
              </a:lnTo>
              <a:lnTo>
                <a:pt x="926513" y="300485"/>
              </a:lnTo>
              <a:lnTo>
                <a:pt x="926513" y="440936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AB8DB-1CA7-4936-9945-5B7E88783979}">
      <dsp:nvSpPr>
        <dsp:cNvPr id="0" name=""/>
        <dsp:cNvSpPr/>
      </dsp:nvSpPr>
      <dsp:spPr>
        <a:xfrm>
          <a:off x="3540193" y="1509135"/>
          <a:ext cx="926513" cy="440936"/>
        </a:xfrm>
        <a:custGeom>
          <a:avLst/>
          <a:gdLst/>
          <a:ahLst/>
          <a:cxnLst/>
          <a:rect l="0" t="0" r="0" b="0"/>
          <a:pathLst>
            <a:path>
              <a:moveTo>
                <a:pt x="926513" y="0"/>
              </a:moveTo>
              <a:lnTo>
                <a:pt x="926513" y="300485"/>
              </a:lnTo>
              <a:lnTo>
                <a:pt x="0" y="300485"/>
              </a:lnTo>
              <a:lnTo>
                <a:pt x="0" y="440936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5A9DB-10A9-4E53-BA6D-D5491C684DB4}">
      <dsp:nvSpPr>
        <dsp:cNvPr id="0" name=""/>
        <dsp:cNvSpPr/>
      </dsp:nvSpPr>
      <dsp:spPr>
        <a:xfrm>
          <a:off x="1687165" y="1509135"/>
          <a:ext cx="2779541" cy="440936"/>
        </a:xfrm>
        <a:custGeom>
          <a:avLst/>
          <a:gdLst/>
          <a:ahLst/>
          <a:cxnLst/>
          <a:rect l="0" t="0" r="0" b="0"/>
          <a:pathLst>
            <a:path>
              <a:moveTo>
                <a:pt x="2779541" y="0"/>
              </a:moveTo>
              <a:lnTo>
                <a:pt x="2779541" y="300485"/>
              </a:lnTo>
              <a:lnTo>
                <a:pt x="0" y="300485"/>
              </a:lnTo>
              <a:lnTo>
                <a:pt x="0" y="440936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D56F1-C0E0-416F-A2E9-8110B0D8D361}">
      <dsp:nvSpPr>
        <dsp:cNvPr id="0" name=""/>
        <dsp:cNvSpPr/>
      </dsp:nvSpPr>
      <dsp:spPr>
        <a:xfrm>
          <a:off x="2594" y="546403"/>
          <a:ext cx="1516113" cy="9627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F1FFF-181B-4E3E-A829-C7F87F47CE45}">
      <dsp:nvSpPr>
        <dsp:cNvPr id="0" name=""/>
        <dsp:cNvSpPr/>
      </dsp:nvSpPr>
      <dsp:spPr>
        <a:xfrm>
          <a:off x="171051" y="706437"/>
          <a:ext cx="1516113" cy="962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Some methods work as API</a:t>
          </a:r>
        </a:p>
      </dsp:txBody>
      <dsp:txXfrm>
        <a:off x="199248" y="734634"/>
        <a:ext cx="1459719" cy="906338"/>
      </dsp:txXfrm>
    </dsp:sp>
    <dsp:sp modelId="{67CB11D2-4E15-42DA-81DA-CC80C2089BFB}">
      <dsp:nvSpPr>
        <dsp:cNvPr id="0" name=""/>
        <dsp:cNvSpPr/>
      </dsp:nvSpPr>
      <dsp:spPr>
        <a:xfrm>
          <a:off x="1855622" y="546403"/>
          <a:ext cx="1516113" cy="9627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97466-A02F-456C-B4B7-A07FFCB83898}">
      <dsp:nvSpPr>
        <dsp:cNvPr id="0" name=""/>
        <dsp:cNvSpPr/>
      </dsp:nvSpPr>
      <dsp:spPr>
        <a:xfrm>
          <a:off x="2024079" y="706437"/>
          <a:ext cx="1516113" cy="962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Secure channel wrapper for both PC client and Java Card</a:t>
          </a:r>
        </a:p>
      </dsp:txBody>
      <dsp:txXfrm>
        <a:off x="2052276" y="734634"/>
        <a:ext cx="1459719" cy="906338"/>
      </dsp:txXfrm>
    </dsp:sp>
    <dsp:sp modelId="{8C6446DD-48E7-4A8B-894F-06AB170D1847}">
      <dsp:nvSpPr>
        <dsp:cNvPr id="0" name=""/>
        <dsp:cNvSpPr/>
      </dsp:nvSpPr>
      <dsp:spPr>
        <a:xfrm>
          <a:off x="3708650" y="546403"/>
          <a:ext cx="1516113" cy="9627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DF81D-AB33-4678-97FC-C07597878F15}">
      <dsp:nvSpPr>
        <dsp:cNvPr id="0" name=""/>
        <dsp:cNvSpPr/>
      </dsp:nvSpPr>
      <dsp:spPr>
        <a:xfrm>
          <a:off x="3877107" y="706437"/>
          <a:ext cx="1516113" cy="962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Demo main program:</a:t>
          </a:r>
        </a:p>
      </dsp:txBody>
      <dsp:txXfrm>
        <a:off x="3905304" y="734634"/>
        <a:ext cx="1459719" cy="906338"/>
      </dsp:txXfrm>
    </dsp:sp>
    <dsp:sp modelId="{1CBC5AD4-121F-4526-9DF5-1FA4D8A801E2}">
      <dsp:nvSpPr>
        <dsp:cNvPr id="0" name=""/>
        <dsp:cNvSpPr/>
      </dsp:nvSpPr>
      <dsp:spPr>
        <a:xfrm>
          <a:off x="929108" y="1950072"/>
          <a:ext cx="1516113" cy="9627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84C0F-F6A0-41D4-83D9-0892D2CB7A28}">
      <dsp:nvSpPr>
        <dsp:cNvPr id="0" name=""/>
        <dsp:cNvSpPr/>
      </dsp:nvSpPr>
      <dsp:spPr>
        <a:xfrm>
          <a:off x="1097565" y="2110106"/>
          <a:ext cx="1516113" cy="962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Install</a:t>
          </a:r>
        </a:p>
      </dsp:txBody>
      <dsp:txXfrm>
        <a:off x="1125762" y="2138303"/>
        <a:ext cx="1459719" cy="906338"/>
      </dsp:txXfrm>
    </dsp:sp>
    <dsp:sp modelId="{24543B5F-A83E-426F-8D4B-A6CE5F5EF4D4}">
      <dsp:nvSpPr>
        <dsp:cNvPr id="0" name=""/>
        <dsp:cNvSpPr/>
      </dsp:nvSpPr>
      <dsp:spPr>
        <a:xfrm>
          <a:off x="2782136" y="1950072"/>
          <a:ext cx="1516113" cy="9627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04595-FE96-4FAE-A00C-8C32786750EA}">
      <dsp:nvSpPr>
        <dsp:cNvPr id="0" name=""/>
        <dsp:cNvSpPr/>
      </dsp:nvSpPr>
      <dsp:spPr>
        <a:xfrm>
          <a:off x="2950593" y="2110106"/>
          <a:ext cx="1516113" cy="962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Establish ECDH</a:t>
          </a:r>
        </a:p>
      </dsp:txBody>
      <dsp:txXfrm>
        <a:off x="2978790" y="2138303"/>
        <a:ext cx="1459719" cy="906338"/>
      </dsp:txXfrm>
    </dsp:sp>
    <dsp:sp modelId="{C73F12B4-887B-4C3D-9C31-7E59E381396D}">
      <dsp:nvSpPr>
        <dsp:cNvPr id="0" name=""/>
        <dsp:cNvSpPr/>
      </dsp:nvSpPr>
      <dsp:spPr>
        <a:xfrm>
          <a:off x="4635164" y="1950072"/>
          <a:ext cx="1516113" cy="9627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A1289-ECD8-4580-925D-8F35C3FA0F79}">
      <dsp:nvSpPr>
        <dsp:cNvPr id="0" name=""/>
        <dsp:cNvSpPr/>
      </dsp:nvSpPr>
      <dsp:spPr>
        <a:xfrm>
          <a:off x="4803621" y="2110106"/>
          <a:ext cx="1516113" cy="962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Exhaust and re-establish ECDH (automatically, asking for PIN)</a:t>
          </a:r>
        </a:p>
      </dsp:txBody>
      <dsp:txXfrm>
        <a:off x="4831818" y="2138303"/>
        <a:ext cx="1459719" cy="906338"/>
      </dsp:txXfrm>
    </dsp:sp>
    <dsp:sp modelId="{D90243B5-9C44-4971-8460-D036B3A96EA5}">
      <dsp:nvSpPr>
        <dsp:cNvPr id="0" name=""/>
        <dsp:cNvSpPr/>
      </dsp:nvSpPr>
      <dsp:spPr>
        <a:xfrm>
          <a:off x="6488192" y="1950072"/>
          <a:ext cx="1516113" cy="9627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B356D-1243-465E-AD6B-352B04490D35}">
      <dsp:nvSpPr>
        <dsp:cNvPr id="0" name=""/>
        <dsp:cNvSpPr/>
      </dsp:nvSpPr>
      <dsp:spPr>
        <a:xfrm>
          <a:off x="6656649" y="2110106"/>
          <a:ext cx="1516113" cy="962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Show secure channel communication</a:t>
          </a:r>
        </a:p>
      </dsp:txBody>
      <dsp:txXfrm>
        <a:off x="6684846" y="2138303"/>
        <a:ext cx="1459719" cy="906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6A2AF-0012-41B3-91C7-D87E3C767AAD}">
      <dsp:nvSpPr>
        <dsp:cNvPr id="0" name=""/>
        <dsp:cNvSpPr/>
      </dsp:nvSpPr>
      <dsp:spPr>
        <a:xfrm>
          <a:off x="0" y="482"/>
          <a:ext cx="5098256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6BAEC-99FC-4328-8940-7FDCB193CE93}">
      <dsp:nvSpPr>
        <dsp:cNvPr id="0" name=""/>
        <dsp:cNvSpPr/>
      </dsp:nvSpPr>
      <dsp:spPr>
        <a:xfrm>
          <a:off x="201036" y="150013"/>
          <a:ext cx="365520" cy="365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0CA57-D509-48FA-88CB-6AC6F2814F16}">
      <dsp:nvSpPr>
        <dsp:cNvPr id="0" name=""/>
        <dsp:cNvSpPr/>
      </dsp:nvSpPr>
      <dsp:spPr>
        <a:xfrm>
          <a:off x="767592" y="482"/>
          <a:ext cx="4330663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Only two team members</a:t>
          </a:r>
        </a:p>
      </dsp:txBody>
      <dsp:txXfrm>
        <a:off x="767592" y="482"/>
        <a:ext cx="4330663" cy="664581"/>
      </dsp:txXfrm>
    </dsp:sp>
    <dsp:sp modelId="{8C6E2D88-690E-4000-879B-14287BA5C78B}">
      <dsp:nvSpPr>
        <dsp:cNvPr id="0" name=""/>
        <dsp:cNvSpPr/>
      </dsp:nvSpPr>
      <dsp:spPr>
        <a:xfrm>
          <a:off x="0" y="831210"/>
          <a:ext cx="5098256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A66E1-E75B-4537-833B-B8E1DA971488}">
      <dsp:nvSpPr>
        <dsp:cNvPr id="0" name=""/>
        <dsp:cNvSpPr/>
      </dsp:nvSpPr>
      <dsp:spPr>
        <a:xfrm>
          <a:off x="201036" y="980741"/>
          <a:ext cx="365520" cy="365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130F8-6E50-436C-B8A2-C5238D2824AB}">
      <dsp:nvSpPr>
        <dsp:cNvPr id="0" name=""/>
        <dsp:cNvSpPr/>
      </dsp:nvSpPr>
      <dsp:spPr>
        <a:xfrm>
          <a:off x="767592" y="831210"/>
          <a:ext cx="4330663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Used Card Tools provided by PetrS</a:t>
          </a:r>
        </a:p>
      </dsp:txBody>
      <dsp:txXfrm>
        <a:off x="767592" y="831210"/>
        <a:ext cx="4330663" cy="664581"/>
      </dsp:txXfrm>
    </dsp:sp>
    <dsp:sp modelId="{BB3413B3-92AE-47ED-9ADE-BAB5DBD96A85}">
      <dsp:nvSpPr>
        <dsp:cNvPr id="0" name=""/>
        <dsp:cNvSpPr/>
      </dsp:nvSpPr>
      <dsp:spPr>
        <a:xfrm>
          <a:off x="0" y="1661937"/>
          <a:ext cx="5098256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4F6AF-3767-4A45-A940-45BA5EDC7E6C}">
      <dsp:nvSpPr>
        <dsp:cNvPr id="0" name=""/>
        <dsp:cNvSpPr/>
      </dsp:nvSpPr>
      <dsp:spPr>
        <a:xfrm>
          <a:off x="201036" y="1811468"/>
          <a:ext cx="365520" cy="365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E5ED3-161C-4F7E-BF68-4F864716B424}">
      <dsp:nvSpPr>
        <dsp:cNvPr id="0" name=""/>
        <dsp:cNvSpPr/>
      </dsp:nvSpPr>
      <dsp:spPr>
        <a:xfrm>
          <a:off x="767592" y="1661937"/>
          <a:ext cx="4330663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Complete documentation</a:t>
          </a:r>
        </a:p>
      </dsp:txBody>
      <dsp:txXfrm>
        <a:off x="767592" y="1661937"/>
        <a:ext cx="4330663" cy="664581"/>
      </dsp:txXfrm>
    </dsp:sp>
    <dsp:sp modelId="{33D49E47-9D07-4206-AF5D-0EBEA28BFFC7}">
      <dsp:nvSpPr>
        <dsp:cNvPr id="0" name=""/>
        <dsp:cNvSpPr/>
      </dsp:nvSpPr>
      <dsp:spPr>
        <a:xfrm>
          <a:off x="0" y="2492665"/>
          <a:ext cx="5098256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A330E-C7E6-48AA-89FD-10DB975D5626}">
      <dsp:nvSpPr>
        <dsp:cNvPr id="0" name=""/>
        <dsp:cNvSpPr/>
      </dsp:nvSpPr>
      <dsp:spPr>
        <a:xfrm>
          <a:off x="201036" y="2642195"/>
          <a:ext cx="365520" cy="3655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E8D4C-B652-4E3C-ABE0-F85488B55BD6}">
      <dsp:nvSpPr>
        <dsp:cNvPr id="0" name=""/>
        <dsp:cNvSpPr/>
      </dsp:nvSpPr>
      <dsp:spPr>
        <a:xfrm>
          <a:off x="767592" y="2492665"/>
          <a:ext cx="4330663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Documented demo program, no tests</a:t>
          </a:r>
        </a:p>
      </dsp:txBody>
      <dsp:txXfrm>
        <a:off x="767592" y="2492665"/>
        <a:ext cx="4330663" cy="664581"/>
      </dsp:txXfrm>
    </dsp:sp>
    <dsp:sp modelId="{5EDA8CAC-E82C-4F78-AEBE-AE4EBC9393BA}">
      <dsp:nvSpPr>
        <dsp:cNvPr id="0" name=""/>
        <dsp:cNvSpPr/>
      </dsp:nvSpPr>
      <dsp:spPr>
        <a:xfrm>
          <a:off x="0" y="3323392"/>
          <a:ext cx="5098256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A911C-C6F0-4953-AA3D-ACFAEA78A46D}">
      <dsp:nvSpPr>
        <dsp:cNvPr id="0" name=""/>
        <dsp:cNvSpPr/>
      </dsp:nvSpPr>
      <dsp:spPr>
        <a:xfrm>
          <a:off x="201036" y="3472923"/>
          <a:ext cx="365520" cy="3655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EA152-7631-421A-8C7E-659FA93D2259}">
      <dsp:nvSpPr>
        <dsp:cNvPr id="0" name=""/>
        <dsp:cNvSpPr/>
      </dsp:nvSpPr>
      <dsp:spPr>
        <a:xfrm>
          <a:off x="767592" y="3323392"/>
          <a:ext cx="4330663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GitHub branches, projects, milestones, issues</a:t>
          </a:r>
        </a:p>
      </dsp:txBody>
      <dsp:txXfrm>
        <a:off x="767592" y="3323392"/>
        <a:ext cx="4330663" cy="664581"/>
      </dsp:txXfrm>
    </dsp:sp>
    <dsp:sp modelId="{860AFA5C-16A3-4439-B59B-D7E204908F88}">
      <dsp:nvSpPr>
        <dsp:cNvPr id="0" name=""/>
        <dsp:cNvSpPr/>
      </dsp:nvSpPr>
      <dsp:spPr>
        <a:xfrm>
          <a:off x="0" y="4154119"/>
          <a:ext cx="5098256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5062E-B131-4270-8993-586C5DDC0D07}">
      <dsp:nvSpPr>
        <dsp:cNvPr id="0" name=""/>
        <dsp:cNvSpPr/>
      </dsp:nvSpPr>
      <dsp:spPr>
        <a:xfrm>
          <a:off x="201036" y="4303650"/>
          <a:ext cx="365520" cy="3655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8BF6B-74C9-4F18-8C83-036A8E432479}">
      <dsp:nvSpPr>
        <dsp:cNvPr id="0" name=""/>
        <dsp:cNvSpPr/>
      </dsp:nvSpPr>
      <dsp:spPr>
        <a:xfrm>
          <a:off x="767592" y="4154119"/>
          <a:ext cx="4330663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Commented APDU traces in report</a:t>
          </a:r>
        </a:p>
      </dsp:txBody>
      <dsp:txXfrm>
        <a:off x="767592" y="4154119"/>
        <a:ext cx="4330663" cy="664581"/>
      </dsp:txXfrm>
    </dsp:sp>
    <dsp:sp modelId="{044F23C0-9D32-4D73-B9BB-597A33664924}">
      <dsp:nvSpPr>
        <dsp:cNvPr id="0" name=""/>
        <dsp:cNvSpPr/>
      </dsp:nvSpPr>
      <dsp:spPr>
        <a:xfrm>
          <a:off x="0" y="4984847"/>
          <a:ext cx="5098256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B755B-3CF3-4B85-9AF4-A5DD0EDB043E}">
      <dsp:nvSpPr>
        <dsp:cNvPr id="0" name=""/>
        <dsp:cNvSpPr/>
      </dsp:nvSpPr>
      <dsp:spPr>
        <a:xfrm>
          <a:off x="201036" y="5134378"/>
          <a:ext cx="365520" cy="36552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8FD8E-AB47-4563-9E12-78AD45FB8F25}">
      <dsp:nvSpPr>
        <dsp:cNvPr id="0" name=""/>
        <dsp:cNvSpPr/>
      </dsp:nvSpPr>
      <dsp:spPr>
        <a:xfrm>
          <a:off x="767592" y="4984847"/>
          <a:ext cx="4330663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About 50 hours per team member</a:t>
          </a:r>
        </a:p>
      </dsp:txBody>
      <dsp:txXfrm>
        <a:off x="767592" y="4984847"/>
        <a:ext cx="4330663" cy="6645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E8E04-5F1C-455B-8772-AC39CCCD3577}">
      <dsp:nvSpPr>
        <dsp:cNvPr id="0" name=""/>
        <dsp:cNvSpPr/>
      </dsp:nvSpPr>
      <dsp:spPr>
        <a:xfrm>
          <a:off x="716439" y="1564"/>
          <a:ext cx="2909961" cy="17459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Tried to use as little ROM as possible</a:t>
          </a:r>
        </a:p>
      </dsp:txBody>
      <dsp:txXfrm>
        <a:off x="716439" y="1564"/>
        <a:ext cx="2909961" cy="1745977"/>
      </dsp:txXfrm>
    </dsp:sp>
    <dsp:sp modelId="{A39846A5-7DAF-4015-A6A1-7DD655CC8812}">
      <dsp:nvSpPr>
        <dsp:cNvPr id="0" name=""/>
        <dsp:cNvSpPr/>
      </dsp:nvSpPr>
      <dsp:spPr>
        <a:xfrm>
          <a:off x="3917398" y="1564"/>
          <a:ext cx="2909961" cy="17459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Cipher.OneShot not implemented in JCardSim?</a:t>
          </a:r>
        </a:p>
      </dsp:txBody>
      <dsp:txXfrm>
        <a:off x="3917398" y="1564"/>
        <a:ext cx="2909961" cy="1745977"/>
      </dsp:txXfrm>
    </dsp:sp>
    <dsp:sp modelId="{4AFF8282-718A-428B-82AB-C1371A48E290}">
      <dsp:nvSpPr>
        <dsp:cNvPr id="0" name=""/>
        <dsp:cNvSpPr/>
      </dsp:nvSpPr>
      <dsp:spPr>
        <a:xfrm>
          <a:off x="716439" y="2038538"/>
          <a:ext cx="2909961" cy="17459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Almost no ANSI X9.62 encoding function anywhere</a:t>
          </a:r>
        </a:p>
      </dsp:txBody>
      <dsp:txXfrm>
        <a:off x="716439" y="2038538"/>
        <a:ext cx="2909961" cy="1745977"/>
      </dsp:txXfrm>
    </dsp:sp>
    <dsp:sp modelId="{CDCC0DB0-9156-4EA0-B58E-AA806F9B107E}">
      <dsp:nvSpPr>
        <dsp:cNvPr id="0" name=""/>
        <dsp:cNvSpPr/>
      </dsp:nvSpPr>
      <dsp:spPr>
        <a:xfrm>
          <a:off x="3917398" y="2038538"/>
          <a:ext cx="2909961" cy="17459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Ease of addition of new instructions</a:t>
          </a:r>
        </a:p>
      </dsp:txBody>
      <dsp:txXfrm>
        <a:off x="3917398" y="2038538"/>
        <a:ext cx="2909961" cy="1745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9DC8-16AA-4371-90CF-DEC223B4A30B}" type="datetimeFigureOut">
              <a:rPr lang="sk-SK" smtClean="0"/>
              <a:t>23. 4. 2020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D9AE-ADB6-499B-8D43-65E2AE514134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13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9DC8-16AA-4371-90CF-DEC223B4A30B}" type="datetimeFigureOut">
              <a:rPr lang="sk-SK" smtClean="0"/>
              <a:t>23. 4. 2020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D9AE-ADB6-499B-8D43-65E2AE51413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343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9DC8-16AA-4371-90CF-DEC223B4A30B}" type="datetimeFigureOut">
              <a:rPr lang="sk-SK" smtClean="0"/>
              <a:t>23. 4. 2020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D9AE-ADB6-499B-8D43-65E2AE51413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996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9DC8-16AA-4371-90CF-DEC223B4A30B}" type="datetimeFigureOut">
              <a:rPr lang="sk-SK" smtClean="0"/>
              <a:t>23. 4. 2020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D9AE-ADB6-499B-8D43-65E2AE51413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123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9DC8-16AA-4371-90CF-DEC223B4A30B}" type="datetimeFigureOut">
              <a:rPr lang="sk-SK" smtClean="0"/>
              <a:t>23. 4. 2020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D9AE-ADB6-499B-8D43-65E2AE514134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85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9DC8-16AA-4371-90CF-DEC223B4A30B}" type="datetimeFigureOut">
              <a:rPr lang="sk-SK" smtClean="0"/>
              <a:t>23. 4. 2020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D9AE-ADB6-499B-8D43-65E2AE51413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161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9DC8-16AA-4371-90CF-DEC223B4A30B}" type="datetimeFigureOut">
              <a:rPr lang="sk-SK" smtClean="0"/>
              <a:t>23. 4. 2020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D9AE-ADB6-499B-8D43-65E2AE51413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081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9DC8-16AA-4371-90CF-DEC223B4A30B}" type="datetimeFigureOut">
              <a:rPr lang="sk-SK" smtClean="0"/>
              <a:t>23. 4. 2020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D9AE-ADB6-499B-8D43-65E2AE51413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01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9DC8-16AA-4371-90CF-DEC223B4A30B}" type="datetimeFigureOut">
              <a:rPr lang="sk-SK" smtClean="0"/>
              <a:t>23. 4. 2020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D9AE-ADB6-499B-8D43-65E2AE51413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22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6669DC8-16AA-4371-90CF-DEC223B4A30B}" type="datetimeFigureOut">
              <a:rPr lang="sk-SK" smtClean="0"/>
              <a:t>23. 4. 2020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B7D9AE-ADB6-499B-8D43-65E2AE51413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748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9DC8-16AA-4371-90CF-DEC223B4A30B}" type="datetimeFigureOut">
              <a:rPr lang="sk-SK" smtClean="0"/>
              <a:t>23. 4. 2020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D9AE-ADB6-499B-8D43-65E2AE51413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360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669DC8-16AA-4371-90CF-DEC223B4A30B}" type="datetimeFigureOut">
              <a:rPr lang="sk-SK" smtClean="0"/>
              <a:t>23. 4. 2020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B7D9AE-ADB6-499B-8D43-65E2AE514134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19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E78808-F587-4CDD-9712-32BB8FB45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PV204 Project – Phase 2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EEC54F9-2F35-4E5C-B9CF-60E8B569F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Imrich Nagy &amp; Daniel </a:t>
            </a:r>
            <a:r>
              <a:rPr lang="en-US" dirty="0" err="1"/>
              <a:t>Rychl</a:t>
            </a:r>
            <a:r>
              <a:rPr lang="sk-SK" dirty="0"/>
              <a:t>ý</a:t>
            </a:r>
          </a:p>
        </p:txBody>
      </p:sp>
    </p:spTree>
    <p:extLst>
      <p:ext uri="{BB962C8B-B14F-4D97-AF65-F5344CB8AC3E}">
        <p14:creationId xmlns:p14="http://schemas.microsoft.com/office/powerpoint/2010/main" val="304268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A0195A8-57B4-4CB0-8A9A-6483BA90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09" y="634946"/>
            <a:ext cx="2529396" cy="5055904"/>
          </a:xfrm>
        </p:spPr>
        <p:txBody>
          <a:bodyPr anchor="ctr">
            <a:normAutofit/>
          </a:bodyPr>
          <a:lstStyle/>
          <a:p>
            <a:r>
              <a:rPr lang="en-US"/>
              <a:t>Overview</a:t>
            </a:r>
            <a:endParaRPr lang="sk-SK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92733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Zástupný objekt pre obsah 2">
            <a:extLst>
              <a:ext uri="{FF2B5EF4-FFF2-40B4-BE49-F238E27FC236}">
                <a16:creationId xmlns:a16="http://schemas.microsoft.com/office/drawing/2014/main" id="{78CE38B5-2374-41E3-9314-2C33F4B02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768896"/>
              </p:ext>
            </p:extLst>
          </p:nvPr>
        </p:nvGraphicFramePr>
        <p:xfrm>
          <a:off x="475059" y="639763"/>
          <a:ext cx="5182791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737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00D8E4-C3BB-4D43-BD10-E12ABDE1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Secure channel encryption</a:t>
            </a:r>
            <a:endParaRPr lang="sk-SK" sz="31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2321BF26-2861-4964-9177-3B004C37E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248703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70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24">
            <a:extLst>
              <a:ext uri="{FF2B5EF4-FFF2-40B4-BE49-F238E27FC236}">
                <a16:creationId xmlns:a16="http://schemas.microsoft.com/office/drawing/2014/main" id="{97398BAE-2B9E-4C56-8445-3AF7E891926F}"/>
              </a:ext>
            </a:extLst>
          </p:cNvPr>
          <p:cNvSpPr/>
          <p:nvPr/>
        </p:nvSpPr>
        <p:spPr>
          <a:xfrm>
            <a:off x="439271" y="3012141"/>
            <a:ext cx="2303746" cy="159661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Obdĺžnik 23">
            <a:extLst>
              <a:ext uri="{FF2B5EF4-FFF2-40B4-BE49-F238E27FC236}">
                <a16:creationId xmlns:a16="http://schemas.microsoft.com/office/drawing/2014/main" id="{1A7C433C-F05B-435F-BB28-0D866E7729E6}"/>
              </a:ext>
            </a:extLst>
          </p:cNvPr>
          <p:cNvSpPr/>
          <p:nvPr/>
        </p:nvSpPr>
        <p:spPr>
          <a:xfrm>
            <a:off x="3285282" y="2071640"/>
            <a:ext cx="1939105" cy="7264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828D496C-7ADB-48EC-89BB-0E331F59E15F}"/>
              </a:ext>
            </a:extLst>
          </p:cNvPr>
          <p:cNvSpPr/>
          <p:nvPr/>
        </p:nvSpPr>
        <p:spPr>
          <a:xfrm>
            <a:off x="2994657" y="3827928"/>
            <a:ext cx="2572870" cy="21407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C8E697C1-23DA-48D2-BC67-AEBEF315DCD2}"/>
              </a:ext>
            </a:extLst>
          </p:cNvPr>
          <p:cNvSpPr/>
          <p:nvPr/>
        </p:nvSpPr>
        <p:spPr>
          <a:xfrm>
            <a:off x="6133586" y="3012141"/>
            <a:ext cx="2572870" cy="29404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053279E-1D01-4CB9-A12C-3E6C1C81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Secure channel (automata-based programming)</a:t>
            </a:r>
            <a:endParaRPr lang="sk-SK" dirty="0"/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85FC8815-E83E-403B-832F-EFAF41E8E00F}"/>
              </a:ext>
            </a:extLst>
          </p:cNvPr>
          <p:cNvSpPr/>
          <p:nvPr/>
        </p:nvSpPr>
        <p:spPr>
          <a:xfrm>
            <a:off x="1392289" y="2491154"/>
            <a:ext cx="2215662" cy="937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closed</a:t>
            </a:r>
            <a:endParaRPr lang="sk-SK" dirty="0"/>
          </a:p>
        </p:txBody>
      </p:sp>
      <p:sp>
        <p:nvSpPr>
          <p:cNvPr id="8" name="Zástupný objekt pre obsah 7">
            <a:extLst>
              <a:ext uri="{FF2B5EF4-FFF2-40B4-BE49-F238E27FC236}">
                <a16:creationId xmlns:a16="http://schemas.microsoft.com/office/drawing/2014/main" id="{7A7BF0FD-68D9-40A9-8C3E-0B17A008E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029" y="2547630"/>
            <a:ext cx="2109134" cy="937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established</a:t>
            </a:r>
            <a:endParaRPr lang="sk-SK" dirty="0"/>
          </a:p>
        </p:txBody>
      </p:sp>
      <p:sp>
        <p:nvSpPr>
          <p:cNvPr id="9" name="Šípka: zakrivená nadol 8">
            <a:extLst>
              <a:ext uri="{FF2B5EF4-FFF2-40B4-BE49-F238E27FC236}">
                <a16:creationId xmlns:a16="http://schemas.microsoft.com/office/drawing/2014/main" id="{1E27F908-2DAA-49F7-B89D-648EC4F78C01}"/>
              </a:ext>
            </a:extLst>
          </p:cNvPr>
          <p:cNvSpPr/>
          <p:nvPr/>
        </p:nvSpPr>
        <p:spPr>
          <a:xfrm>
            <a:off x="2945355" y="2007265"/>
            <a:ext cx="2671482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Šípka: zakrivená nadol 9">
            <a:extLst>
              <a:ext uri="{FF2B5EF4-FFF2-40B4-BE49-F238E27FC236}">
                <a16:creationId xmlns:a16="http://schemas.microsoft.com/office/drawing/2014/main" id="{E022DA64-D76B-4E00-9AA7-14650EA623E7}"/>
              </a:ext>
            </a:extLst>
          </p:cNvPr>
          <p:cNvSpPr/>
          <p:nvPr/>
        </p:nvSpPr>
        <p:spPr>
          <a:xfrm rot="10800000">
            <a:off x="2945355" y="3517921"/>
            <a:ext cx="2671482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EAC33FA0-8FE3-4AFB-BB77-4276826CC25F}"/>
              </a:ext>
            </a:extLst>
          </p:cNvPr>
          <p:cNvSpPr/>
          <p:nvPr/>
        </p:nvSpPr>
        <p:spPr>
          <a:xfrm>
            <a:off x="3424518" y="2225833"/>
            <a:ext cx="1667436" cy="4474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ECDH-EKE</a:t>
            </a:r>
            <a:endParaRPr lang="sk-SK" dirty="0"/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1B8C9B0E-56BE-4941-A9CB-A1A9DA620A70}"/>
              </a:ext>
            </a:extLst>
          </p:cNvPr>
          <p:cNvSpPr/>
          <p:nvPr/>
        </p:nvSpPr>
        <p:spPr>
          <a:xfrm>
            <a:off x="3285284" y="4729942"/>
            <a:ext cx="1991620" cy="4572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Closing session</a:t>
            </a:r>
            <a:endParaRPr lang="sk-SK" dirty="0"/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C31410CF-C630-495F-B2F0-162DE8DCC774}"/>
              </a:ext>
            </a:extLst>
          </p:cNvPr>
          <p:cNvSpPr/>
          <p:nvPr/>
        </p:nvSpPr>
        <p:spPr>
          <a:xfrm>
            <a:off x="6422720" y="3961982"/>
            <a:ext cx="2109134" cy="8424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Secured instruction &amp; lower counter</a:t>
            </a:r>
            <a:endParaRPr lang="sk-SK" dirty="0"/>
          </a:p>
        </p:txBody>
      </p:sp>
      <p:sp>
        <p:nvSpPr>
          <p:cNvPr id="15" name="Šípka: zakrivená nadol 14">
            <a:extLst>
              <a:ext uri="{FF2B5EF4-FFF2-40B4-BE49-F238E27FC236}">
                <a16:creationId xmlns:a16="http://schemas.microsoft.com/office/drawing/2014/main" id="{80E0A502-8738-45A1-9FB5-5E0C71A15A14}"/>
              </a:ext>
            </a:extLst>
          </p:cNvPr>
          <p:cNvSpPr/>
          <p:nvPr/>
        </p:nvSpPr>
        <p:spPr>
          <a:xfrm rot="8880440">
            <a:off x="6907958" y="3384745"/>
            <a:ext cx="470409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FAA955E1-574D-45FC-B35D-32AEE497AD55}"/>
              </a:ext>
            </a:extLst>
          </p:cNvPr>
          <p:cNvSpPr/>
          <p:nvPr/>
        </p:nvSpPr>
        <p:spPr>
          <a:xfrm>
            <a:off x="3285284" y="4151553"/>
            <a:ext cx="1991621" cy="4572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Exhausted session</a:t>
            </a:r>
            <a:endParaRPr lang="sk-SK" dirty="0"/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C87C5289-AA89-45AC-8743-332A2224F76B}"/>
              </a:ext>
            </a:extLst>
          </p:cNvPr>
          <p:cNvSpPr/>
          <p:nvPr/>
        </p:nvSpPr>
        <p:spPr>
          <a:xfrm>
            <a:off x="3285283" y="5308331"/>
            <a:ext cx="1991619" cy="457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loss</a:t>
            </a:r>
            <a:endParaRPr lang="sk-SK" dirty="0"/>
          </a:p>
        </p:txBody>
      </p:sp>
      <p:sp>
        <p:nvSpPr>
          <p:cNvPr id="18" name="Obdĺžnik 17">
            <a:extLst>
              <a:ext uri="{FF2B5EF4-FFF2-40B4-BE49-F238E27FC236}">
                <a16:creationId xmlns:a16="http://schemas.microsoft.com/office/drawing/2014/main" id="{743A4A02-AF9F-4B91-B5F2-5897123FC246}"/>
              </a:ext>
            </a:extLst>
          </p:cNvPr>
          <p:cNvSpPr/>
          <p:nvPr/>
        </p:nvSpPr>
        <p:spPr>
          <a:xfrm>
            <a:off x="6422720" y="4923065"/>
            <a:ext cx="2104306" cy="8424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ECDH-EKE</a:t>
            </a:r>
          </a:p>
          <a:p>
            <a:pPr algn="ctr"/>
            <a:r>
              <a:rPr lang="en-US" dirty="0"/>
              <a:t>&amp; reset counter</a:t>
            </a:r>
            <a:endParaRPr lang="sk-SK" dirty="0"/>
          </a:p>
        </p:txBody>
      </p:sp>
      <p:sp>
        <p:nvSpPr>
          <p:cNvPr id="20" name="Znak násobenia 19">
            <a:extLst>
              <a:ext uri="{FF2B5EF4-FFF2-40B4-BE49-F238E27FC236}">
                <a16:creationId xmlns:a16="http://schemas.microsoft.com/office/drawing/2014/main" id="{EC000E26-9AF0-46B1-BCC3-0A5B2C98ECF6}"/>
              </a:ext>
            </a:extLst>
          </p:cNvPr>
          <p:cNvSpPr/>
          <p:nvPr/>
        </p:nvSpPr>
        <p:spPr>
          <a:xfrm>
            <a:off x="1221519" y="3309476"/>
            <a:ext cx="595513" cy="59551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6278B844-6ADE-4EA6-871C-C26B7D8A6B8D}"/>
              </a:ext>
            </a:extLst>
          </p:cNvPr>
          <p:cNvSpPr/>
          <p:nvPr/>
        </p:nvSpPr>
        <p:spPr>
          <a:xfrm>
            <a:off x="528080" y="3956466"/>
            <a:ext cx="2109134" cy="457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Secured instruction</a:t>
            </a:r>
            <a:endParaRPr lang="sk-SK" dirty="0"/>
          </a:p>
        </p:txBody>
      </p:sp>
      <p:sp>
        <p:nvSpPr>
          <p:cNvPr id="26" name="Obdĺžnik 25">
            <a:extLst>
              <a:ext uri="{FF2B5EF4-FFF2-40B4-BE49-F238E27FC236}">
                <a16:creationId xmlns:a16="http://schemas.microsoft.com/office/drawing/2014/main" id="{3226C041-0E24-4ECA-BB17-33DB9054454B}"/>
              </a:ext>
            </a:extLst>
          </p:cNvPr>
          <p:cNvSpPr/>
          <p:nvPr/>
        </p:nvSpPr>
        <p:spPr>
          <a:xfrm>
            <a:off x="528080" y="5308331"/>
            <a:ext cx="2109134" cy="4572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limit: 20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1575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907807-F288-44BF-BFD8-23F83196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The demo program</a:t>
            </a:r>
            <a:endParaRPr lang="sk-SK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Zástupný objekt pre obsah 2">
            <a:extLst>
              <a:ext uri="{FF2B5EF4-FFF2-40B4-BE49-F238E27FC236}">
                <a16:creationId xmlns:a16="http://schemas.microsoft.com/office/drawing/2014/main" id="{2997B31F-72E1-4A4D-9DAB-BB14B03C8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595069"/>
              </p:ext>
            </p:extLst>
          </p:nvPr>
        </p:nvGraphicFramePr>
        <p:xfrm>
          <a:off x="482599" y="643467"/>
          <a:ext cx="8175358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324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4D6D4A5-2BDC-4375-90D8-BBBD09BA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Project work</a:t>
            </a:r>
            <a:endParaRPr lang="sk-SK" sz="31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5E880EC2-9F61-4737-BA5A-00A42CF1E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99635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39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6D8626-1A6D-4F2E-BA29-D2C4DA0B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Some details worth mentioning</a:t>
            </a:r>
            <a:endParaRPr lang="sk-SK"/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156ED388-BF04-4621-95C2-C2242F9D0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355212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729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02D670D-45D2-4E90-93A1-26DD77AA1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714" y="643467"/>
            <a:ext cx="5379365" cy="5054008"/>
          </a:xfrm>
        </p:spPr>
        <p:txBody>
          <a:bodyPr anchor="ctr">
            <a:normAutofit/>
          </a:bodyPr>
          <a:lstStyle/>
          <a:p>
            <a:r>
              <a:rPr lang="en-US" sz="5700">
                <a:solidFill>
                  <a:schemeClr val="tx2"/>
                </a:solidFill>
              </a:rPr>
              <a:t>Hand the word over to Dan</a:t>
            </a:r>
            <a:endParaRPr lang="sk-SK" sz="5700">
              <a:solidFill>
                <a:schemeClr val="tx2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48E2957-9CA3-4353-BC52-C2004E431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474" y="643467"/>
            <a:ext cx="2483892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Thank You</a:t>
            </a:r>
            <a:endParaRPr lang="sk-SK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1539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336792"/>
            <a:ext cx="9141619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4506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Prezentácia na obrazovke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Retrospektíva</vt:lpstr>
      <vt:lpstr>PV204 Project – Phase 2</vt:lpstr>
      <vt:lpstr>Overview</vt:lpstr>
      <vt:lpstr>Secure channel encryption</vt:lpstr>
      <vt:lpstr>Secure channel (automata-based programming)</vt:lpstr>
      <vt:lpstr>The demo program</vt:lpstr>
      <vt:lpstr>Project work</vt:lpstr>
      <vt:lpstr>Some details worth mentioning</vt:lpstr>
      <vt:lpstr>Hand the word over to Dan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PV204 Project – Phase 2</dc:title>
  <dc:creator>Imrich Nagy</dc:creator>
  <cp:lastModifiedBy>Imrich Nagy</cp:lastModifiedBy>
  <cp:revision>1</cp:revision>
  <dcterms:created xsi:type="dcterms:W3CDTF">2020-04-23T10:37:49Z</dcterms:created>
  <dcterms:modified xsi:type="dcterms:W3CDTF">2020-04-23T10:37:59Z</dcterms:modified>
</cp:coreProperties>
</file>