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28E4D-9910-486C-A904-44A739253D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13C97E-74E3-42E6-B929-EFD55CD46783}">
      <dgm:prSet/>
      <dgm:spPr/>
      <dgm:t>
        <a:bodyPr/>
        <a:lstStyle/>
        <a:p>
          <a:r>
            <a:rPr lang="sk-SK"/>
            <a:t>New site</a:t>
          </a:r>
          <a:endParaRPr lang="en-US"/>
        </a:p>
      </dgm:t>
    </dgm:pt>
    <dgm:pt modelId="{69DF26C8-BFEE-4759-BFBC-6326370D7E12}" type="parTrans" cxnId="{6EC61518-7171-4892-984C-67B40CFABBBE}">
      <dgm:prSet/>
      <dgm:spPr/>
      <dgm:t>
        <a:bodyPr/>
        <a:lstStyle/>
        <a:p>
          <a:endParaRPr lang="en-US"/>
        </a:p>
      </dgm:t>
    </dgm:pt>
    <dgm:pt modelId="{70F76A18-5269-4D82-9D26-BF5F12C93551}" type="sibTrans" cxnId="{6EC61518-7171-4892-984C-67B40CFABBBE}">
      <dgm:prSet/>
      <dgm:spPr/>
      <dgm:t>
        <a:bodyPr/>
        <a:lstStyle/>
        <a:p>
          <a:endParaRPr lang="en-US"/>
        </a:p>
      </dgm:t>
    </dgm:pt>
    <dgm:pt modelId="{1537FE50-30C1-4200-B4B9-4592ED6A95DF}">
      <dgm:prSet/>
      <dgm:spPr/>
      <dgm:t>
        <a:bodyPr/>
        <a:lstStyle/>
        <a:p>
          <a:r>
            <a:rPr lang="sk-SK"/>
            <a:t>Evaluation</a:t>
          </a:r>
          <a:endParaRPr lang="en-US"/>
        </a:p>
      </dgm:t>
    </dgm:pt>
    <dgm:pt modelId="{963A5056-C47A-44BE-945F-D811EAEB8D3D}" type="parTrans" cxnId="{F4A7532A-607A-43CC-9D8D-330F18DF3161}">
      <dgm:prSet/>
      <dgm:spPr/>
      <dgm:t>
        <a:bodyPr/>
        <a:lstStyle/>
        <a:p>
          <a:endParaRPr lang="en-US"/>
        </a:p>
      </dgm:t>
    </dgm:pt>
    <dgm:pt modelId="{23AF3C95-2A3C-4998-9816-2F10217AB4AC}" type="sibTrans" cxnId="{F4A7532A-607A-43CC-9D8D-330F18DF3161}">
      <dgm:prSet/>
      <dgm:spPr/>
      <dgm:t>
        <a:bodyPr/>
        <a:lstStyle/>
        <a:p>
          <a:endParaRPr lang="en-US"/>
        </a:p>
      </dgm:t>
    </dgm:pt>
    <dgm:pt modelId="{1A5CACF7-288C-4ED7-81F1-8478FD666D13}" type="pres">
      <dgm:prSet presAssocID="{7B528E4D-9910-486C-A904-44A739253D3C}" presName="linear" presStyleCnt="0">
        <dgm:presLayoutVars>
          <dgm:animLvl val="lvl"/>
          <dgm:resizeHandles val="exact"/>
        </dgm:presLayoutVars>
      </dgm:prSet>
      <dgm:spPr/>
    </dgm:pt>
    <dgm:pt modelId="{C3A2CF86-5079-4207-AA33-609DEF2C2C97}" type="pres">
      <dgm:prSet presAssocID="{AE13C97E-74E3-42E6-B929-EFD55CD467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C50091-CFF8-4561-8858-C8132C769B6F}" type="pres">
      <dgm:prSet presAssocID="{70F76A18-5269-4D82-9D26-BF5F12C93551}" presName="spacer" presStyleCnt="0"/>
      <dgm:spPr/>
    </dgm:pt>
    <dgm:pt modelId="{F3F7C585-BCDE-4F6C-A2A4-2619B2F4C075}" type="pres">
      <dgm:prSet presAssocID="{1537FE50-30C1-4200-B4B9-4592ED6A95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C61518-7171-4892-984C-67B40CFABBBE}" srcId="{7B528E4D-9910-486C-A904-44A739253D3C}" destId="{AE13C97E-74E3-42E6-B929-EFD55CD46783}" srcOrd="0" destOrd="0" parTransId="{69DF26C8-BFEE-4759-BFBC-6326370D7E12}" sibTransId="{70F76A18-5269-4D82-9D26-BF5F12C93551}"/>
    <dgm:cxn modelId="{F4A7532A-607A-43CC-9D8D-330F18DF3161}" srcId="{7B528E4D-9910-486C-A904-44A739253D3C}" destId="{1537FE50-30C1-4200-B4B9-4592ED6A95DF}" srcOrd="1" destOrd="0" parTransId="{963A5056-C47A-44BE-945F-D811EAEB8D3D}" sibTransId="{23AF3C95-2A3C-4998-9816-2F10217AB4AC}"/>
    <dgm:cxn modelId="{89552244-32D0-471D-A5F4-5398A876BADE}" type="presOf" srcId="{7B528E4D-9910-486C-A904-44A739253D3C}" destId="{1A5CACF7-288C-4ED7-81F1-8478FD666D13}" srcOrd="0" destOrd="0" presId="urn:microsoft.com/office/officeart/2005/8/layout/vList2"/>
    <dgm:cxn modelId="{77D7E044-F445-48B9-9355-88F7A18145F1}" type="presOf" srcId="{AE13C97E-74E3-42E6-B929-EFD55CD46783}" destId="{C3A2CF86-5079-4207-AA33-609DEF2C2C97}" srcOrd="0" destOrd="0" presId="urn:microsoft.com/office/officeart/2005/8/layout/vList2"/>
    <dgm:cxn modelId="{19281DAD-A02A-404F-963B-C2EF4313D4ED}" type="presOf" srcId="{1537FE50-30C1-4200-B4B9-4592ED6A95DF}" destId="{F3F7C585-BCDE-4F6C-A2A4-2619B2F4C075}" srcOrd="0" destOrd="0" presId="urn:microsoft.com/office/officeart/2005/8/layout/vList2"/>
    <dgm:cxn modelId="{38E9DEC8-D6A7-4DA3-B70D-D205384F961A}" type="presParOf" srcId="{1A5CACF7-288C-4ED7-81F1-8478FD666D13}" destId="{C3A2CF86-5079-4207-AA33-609DEF2C2C97}" srcOrd="0" destOrd="0" presId="urn:microsoft.com/office/officeart/2005/8/layout/vList2"/>
    <dgm:cxn modelId="{4E145A8B-C19A-4F2B-B9FE-EA08EE13AC0D}" type="presParOf" srcId="{1A5CACF7-288C-4ED7-81F1-8478FD666D13}" destId="{47C50091-CFF8-4561-8858-C8132C769B6F}" srcOrd="1" destOrd="0" presId="urn:microsoft.com/office/officeart/2005/8/layout/vList2"/>
    <dgm:cxn modelId="{DBE0FC43-F143-4519-9D52-FC7E408D35CD}" type="presParOf" srcId="{1A5CACF7-288C-4ED7-81F1-8478FD666D13}" destId="{F3F7C585-BCDE-4F6C-A2A4-2619B2F4C07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2CF86-5079-4207-AA33-609DEF2C2C97}">
      <dsp:nvSpPr>
        <dsp:cNvPr id="0" name=""/>
        <dsp:cNvSpPr/>
      </dsp:nvSpPr>
      <dsp:spPr>
        <a:xfrm>
          <a:off x="0" y="1172330"/>
          <a:ext cx="6797675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6500" kern="1200"/>
            <a:t>New site</a:t>
          </a:r>
          <a:endParaRPr lang="en-US" sz="6500" kern="1200"/>
        </a:p>
      </dsp:txBody>
      <dsp:txXfrm>
        <a:off x="76105" y="1248435"/>
        <a:ext cx="6645465" cy="1406815"/>
      </dsp:txXfrm>
    </dsp:sp>
    <dsp:sp modelId="{F3F7C585-BCDE-4F6C-A2A4-2619B2F4C075}">
      <dsp:nvSpPr>
        <dsp:cNvPr id="0" name=""/>
        <dsp:cNvSpPr/>
      </dsp:nvSpPr>
      <dsp:spPr>
        <a:xfrm>
          <a:off x="0" y="2918556"/>
          <a:ext cx="6797675" cy="1559025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6500" kern="1200"/>
            <a:t>Evaluation</a:t>
          </a:r>
          <a:endParaRPr lang="en-US" sz="6500" kern="1200"/>
        </a:p>
      </dsp:txBody>
      <dsp:txXfrm>
        <a:off x="76105" y="2994661"/>
        <a:ext cx="6645465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4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258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09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50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722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34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619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131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37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54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914EC1-7897-4075-B241-A8BFF3D564E7}" type="datetimeFigureOut">
              <a:rPr lang="sk-SK" smtClean="0"/>
              <a:t>26. 3. 2020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BA3FE9-B81E-4515-A986-4CB8C299568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F4AF8A-27FE-4B2B-83CB-DB85FFE4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Certificate Analysis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F0528B3-4572-44CA-A9EC-EFAE16388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Daniel Rychlý &amp; Imrich Nagy</a:t>
            </a:r>
          </a:p>
        </p:txBody>
      </p:sp>
    </p:spTree>
    <p:extLst>
      <p:ext uri="{BB962C8B-B14F-4D97-AF65-F5344CB8AC3E}">
        <p14:creationId xmlns:p14="http://schemas.microsoft.com/office/powerpoint/2010/main" val="286389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5724D4E-2CF9-46C0-ABEB-04A5B1BD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NXP JCOP 5.2 ON SN100.C58 SECURE ELEMENT</a:t>
            </a:r>
            <a:endParaRPr lang="sk-SK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0460E1-F857-4BDC-AFC2-746A5A09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sk-SK" sz="3200" dirty="0" err="1">
                <a:solidFill>
                  <a:srgbClr val="FFFFFF"/>
                </a:solidFill>
              </a:rPr>
              <a:t>ToE</a:t>
            </a:r>
            <a:endParaRPr lang="sk-SK" sz="3200" dirty="0">
              <a:solidFill>
                <a:srgbClr val="FFFFFF"/>
              </a:solidFill>
            </a:endParaRPr>
          </a:p>
          <a:p>
            <a:r>
              <a:rPr lang="sk-SK" sz="3200" dirty="0" err="1">
                <a:solidFill>
                  <a:srgbClr val="FFFFFF"/>
                </a:solidFill>
              </a:rPr>
              <a:t>Laboratory</a:t>
            </a:r>
            <a:endParaRPr lang="sk-SK" sz="3200" dirty="0">
              <a:solidFill>
                <a:srgbClr val="FFFFFF"/>
              </a:solidFill>
            </a:endParaRPr>
          </a:p>
          <a:p>
            <a:r>
              <a:rPr lang="sk-SK" sz="3200" dirty="0" err="1">
                <a:solidFill>
                  <a:srgbClr val="FFFFFF"/>
                </a:solidFill>
              </a:rPr>
              <a:t>Attacker</a:t>
            </a:r>
            <a:r>
              <a:rPr lang="sk-SK" sz="3200" dirty="0">
                <a:solidFill>
                  <a:srgbClr val="FFFFFF"/>
                </a:solidFill>
              </a:rPr>
              <a:t> </a:t>
            </a:r>
            <a:r>
              <a:rPr lang="sk-SK" sz="3200" dirty="0" err="1">
                <a:solidFill>
                  <a:srgbClr val="FFFFFF"/>
                </a:solidFill>
              </a:rPr>
              <a:t>models</a:t>
            </a:r>
            <a:endParaRPr lang="sk-SK" sz="3200" dirty="0">
              <a:solidFill>
                <a:srgbClr val="FFFFFF"/>
              </a:solidFill>
            </a:endParaRPr>
          </a:p>
          <a:p>
            <a:r>
              <a:rPr lang="sk-SK" sz="3200" dirty="0" err="1">
                <a:solidFill>
                  <a:srgbClr val="FFFFFF"/>
                </a:solidFill>
              </a:rPr>
              <a:t>Physical</a:t>
            </a:r>
            <a:r>
              <a:rPr lang="sk-SK" sz="3200" dirty="0">
                <a:solidFill>
                  <a:srgbClr val="FFFFFF"/>
                </a:solidFill>
              </a:rPr>
              <a:t> </a:t>
            </a:r>
            <a:r>
              <a:rPr lang="sk-SK" sz="3200" dirty="0" err="1">
                <a:solidFill>
                  <a:srgbClr val="FFFFFF"/>
                </a:solidFill>
              </a:rPr>
              <a:t>resistance</a:t>
            </a:r>
            <a:endParaRPr lang="sk-SK" sz="3200" dirty="0">
              <a:solidFill>
                <a:srgbClr val="FFFFFF"/>
              </a:solidFill>
            </a:endParaRPr>
          </a:p>
          <a:p>
            <a:r>
              <a:rPr lang="sk-SK" sz="3200" dirty="0">
                <a:solidFill>
                  <a:srgbClr val="FFFFFF"/>
                </a:solidFill>
              </a:rPr>
              <a:t>SFR</a:t>
            </a:r>
          </a:p>
          <a:p>
            <a:r>
              <a:rPr lang="sk-SK" sz="3200" dirty="0">
                <a:solidFill>
                  <a:srgbClr val="FFFFFF"/>
                </a:solidFill>
              </a:rPr>
              <a:t>SAR</a:t>
            </a:r>
          </a:p>
        </p:txBody>
      </p:sp>
    </p:spTree>
    <p:extLst>
      <p:ext uri="{BB962C8B-B14F-4D97-AF65-F5344CB8AC3E}">
        <p14:creationId xmlns:p14="http://schemas.microsoft.com/office/powerpoint/2010/main" val="3684881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240308-904C-45DA-9004-3D76EEC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sk-SK" sz="3600">
                <a:solidFill>
                  <a:srgbClr val="FFFFFF"/>
                </a:solidFill>
              </a:rPr>
              <a:t>Maintenance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55D6326-141D-4DA7-A2D4-8F6E4ACF7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715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11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775A8F-AC8F-4383-8A66-1A8A32E5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RED HAT ENTERPRISE LINUX VERSION 7.1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3A2AFE-6A24-4511-ABD5-4240C21A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sk-SK" sz="2800" dirty="0" err="1">
                <a:solidFill>
                  <a:srgbClr val="FFFFFF"/>
                </a:solidFill>
              </a:rPr>
              <a:t>ToE</a:t>
            </a:r>
            <a:endParaRPr lang="sk-SK" sz="2800" dirty="0">
              <a:solidFill>
                <a:srgbClr val="FFFFFF"/>
              </a:solidFill>
            </a:endParaRPr>
          </a:p>
          <a:p>
            <a:r>
              <a:rPr lang="sk-SK" sz="2800" dirty="0" err="1">
                <a:solidFill>
                  <a:srgbClr val="FFFFFF"/>
                </a:solidFill>
              </a:rPr>
              <a:t>Scope</a:t>
            </a:r>
            <a:endParaRPr lang="sk-SK" sz="2800" dirty="0">
              <a:solidFill>
                <a:srgbClr val="FFFFFF"/>
              </a:solidFill>
            </a:endParaRPr>
          </a:p>
          <a:p>
            <a:r>
              <a:rPr lang="sk-SK" sz="2800" dirty="0" err="1">
                <a:solidFill>
                  <a:srgbClr val="FFFFFF"/>
                </a:solidFill>
              </a:rPr>
              <a:t>Attacker</a:t>
            </a:r>
            <a:r>
              <a:rPr lang="sk-SK" sz="2800" dirty="0">
                <a:solidFill>
                  <a:srgbClr val="FFFFFF"/>
                </a:solidFill>
              </a:rPr>
              <a:t> </a:t>
            </a:r>
            <a:r>
              <a:rPr lang="sk-SK" sz="2800" dirty="0" err="1">
                <a:solidFill>
                  <a:srgbClr val="FFFFFF"/>
                </a:solidFill>
              </a:rPr>
              <a:t>models</a:t>
            </a:r>
            <a:endParaRPr lang="sk-SK" sz="2800" dirty="0">
              <a:solidFill>
                <a:srgbClr val="FFFFFF"/>
              </a:solidFill>
            </a:endParaRPr>
          </a:p>
          <a:p>
            <a:r>
              <a:rPr lang="sk-SK" sz="2800" dirty="0">
                <a:solidFill>
                  <a:srgbClr val="FFFFFF"/>
                </a:solidFill>
              </a:rPr>
              <a:t>SAR</a:t>
            </a:r>
          </a:p>
          <a:p>
            <a:r>
              <a:rPr lang="sk-SK" sz="2800" dirty="0">
                <a:solidFill>
                  <a:srgbClr val="FFFFFF"/>
                </a:solidFill>
              </a:rPr>
              <a:t>SFR</a:t>
            </a:r>
          </a:p>
          <a:p>
            <a:r>
              <a:rPr lang="sk-SK" sz="2800" dirty="0" err="1">
                <a:solidFill>
                  <a:srgbClr val="FFFFFF"/>
                </a:solidFill>
              </a:rPr>
              <a:t>Testing</a:t>
            </a:r>
            <a:endParaRPr lang="sk-SK" sz="2800" dirty="0">
              <a:solidFill>
                <a:srgbClr val="FFFFFF"/>
              </a:solidFill>
            </a:endParaRPr>
          </a:p>
          <a:p>
            <a:r>
              <a:rPr lang="sk-SK" sz="2800" dirty="0" err="1">
                <a:solidFill>
                  <a:srgbClr val="FFFFFF"/>
                </a:solidFill>
              </a:rPr>
              <a:t>Conclusion</a:t>
            </a:r>
            <a:endParaRPr lang="sk-SK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2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DD330D-BECA-490A-BFC0-F9F29D67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/>
              <a:t>ST33TPHF2E MODE TPM 2.0, TPM FIRMWARE 0X49.0X40 &amp; 0X49.0X41</a:t>
            </a:r>
            <a:endParaRPr lang="sk-SK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163BDF-237E-4AC3-B465-F4B36C74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/>
          </a:bodyPr>
          <a:lstStyle/>
          <a:p>
            <a:r>
              <a:rPr lang="sk-SK" sz="2800" dirty="0" err="1"/>
              <a:t>ToE</a:t>
            </a:r>
            <a:endParaRPr lang="sk-SK" sz="2800" dirty="0"/>
          </a:p>
          <a:p>
            <a:r>
              <a:rPr lang="sk-SK" sz="2800" dirty="0" err="1"/>
              <a:t>Attacker</a:t>
            </a:r>
            <a:r>
              <a:rPr lang="sk-SK" sz="2800" dirty="0"/>
              <a:t> </a:t>
            </a:r>
            <a:r>
              <a:rPr lang="sk-SK" sz="2800" dirty="0" err="1"/>
              <a:t>models</a:t>
            </a:r>
            <a:endParaRPr lang="sk-SK" sz="2800" dirty="0"/>
          </a:p>
          <a:p>
            <a:r>
              <a:rPr lang="sk-SK" sz="2800" dirty="0"/>
              <a:t>SFR</a:t>
            </a:r>
          </a:p>
          <a:p>
            <a:r>
              <a:rPr lang="sk-SK" sz="2800" dirty="0"/>
              <a:t>SAR</a:t>
            </a:r>
          </a:p>
          <a:p>
            <a:r>
              <a:rPr lang="sk-SK" sz="2800" dirty="0" err="1"/>
              <a:t>Physical</a:t>
            </a:r>
            <a:r>
              <a:rPr lang="sk-SK" sz="2800" dirty="0"/>
              <a:t> </a:t>
            </a:r>
            <a:r>
              <a:rPr lang="sk-SK" sz="2800" dirty="0" err="1"/>
              <a:t>resistance</a:t>
            </a:r>
            <a:endParaRPr lang="sk-SK" sz="2800" dirty="0"/>
          </a:p>
          <a:p>
            <a:r>
              <a:rPr lang="sk-SK" sz="2800" dirty="0" err="1"/>
              <a:t>Evaluation</a:t>
            </a:r>
            <a:endParaRPr lang="sk-SK" sz="2800" dirty="0"/>
          </a:p>
          <a:p>
            <a:endParaRPr lang="sk-S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80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4889D-F365-4309-909B-05F187DB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sk-SK"/>
              <a:t>Thank You</a:t>
            </a:r>
            <a:endParaRPr lang="sk-S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BF1E42E-EB06-4AFE-9CDC-59EE4A6D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541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Širokouhlá</PresentationFormat>
  <Paragraphs>28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Retrospektíva</vt:lpstr>
      <vt:lpstr>Certificate Analysis</vt:lpstr>
      <vt:lpstr>NXP JCOP 5.2 ON SN100.C58 SECURE ELEMENT</vt:lpstr>
      <vt:lpstr>Maintenance report</vt:lpstr>
      <vt:lpstr>RED HAT ENTERPRISE LINUX VERSION 7.1</vt:lpstr>
      <vt:lpstr>ST33TPHF2E MODE TPM 2.0, TPM FIRMWARE 0X49.0X40 &amp; 0X49.0X41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Analysis</dc:title>
  <dc:creator>Imrich Nagy</dc:creator>
  <cp:lastModifiedBy>Imrich Nagy</cp:lastModifiedBy>
  <cp:revision>1</cp:revision>
  <dcterms:created xsi:type="dcterms:W3CDTF">2020-03-26T09:48:21Z</dcterms:created>
  <dcterms:modified xsi:type="dcterms:W3CDTF">2020-03-26T09:48:40Z</dcterms:modified>
</cp:coreProperties>
</file>