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B90BAA-C5FE-47A3-A8D8-8DD64C1AF48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D56F87C-59CB-4163-ADCE-CEB541E1F754}">
      <dgm:prSet/>
      <dgm:spPr/>
      <dgm:t>
        <a:bodyPr/>
        <a:lstStyle/>
        <a:p>
          <a:r>
            <a:rPr lang="sk-SK"/>
            <a:t>manual code inspection</a:t>
          </a:r>
          <a:endParaRPr lang="en-US"/>
        </a:p>
      </dgm:t>
    </dgm:pt>
    <dgm:pt modelId="{319AB309-E260-479E-B25D-A768B30DF0A8}" type="parTrans" cxnId="{52BEF32E-1754-41AD-B7EA-59DD96A55730}">
      <dgm:prSet/>
      <dgm:spPr/>
      <dgm:t>
        <a:bodyPr/>
        <a:lstStyle/>
        <a:p>
          <a:endParaRPr lang="en-US"/>
        </a:p>
      </dgm:t>
    </dgm:pt>
    <dgm:pt modelId="{6B9E07D9-D690-4AE1-8C85-C3695057DED1}" type="sibTrans" cxnId="{52BEF32E-1754-41AD-B7EA-59DD96A55730}">
      <dgm:prSet/>
      <dgm:spPr/>
      <dgm:t>
        <a:bodyPr/>
        <a:lstStyle/>
        <a:p>
          <a:endParaRPr lang="en-US"/>
        </a:p>
      </dgm:t>
    </dgm:pt>
    <dgm:pt modelId="{666B6889-26D7-4ED7-B892-151100DC3D8C}">
      <dgm:prSet/>
      <dgm:spPr/>
      <dgm:t>
        <a:bodyPr/>
        <a:lstStyle/>
        <a:p>
          <a:r>
            <a:rPr lang="sk-SK"/>
            <a:t>13 GitHub Issues opened</a:t>
          </a:r>
          <a:endParaRPr lang="en-US"/>
        </a:p>
      </dgm:t>
    </dgm:pt>
    <dgm:pt modelId="{10C7C09F-E9D4-4C33-93FA-34C9ADF92E7C}" type="parTrans" cxnId="{95CB17C9-8620-4603-93F2-D9AF7D4CEFCA}">
      <dgm:prSet/>
      <dgm:spPr/>
      <dgm:t>
        <a:bodyPr/>
        <a:lstStyle/>
        <a:p>
          <a:endParaRPr lang="en-US"/>
        </a:p>
      </dgm:t>
    </dgm:pt>
    <dgm:pt modelId="{D4A478B2-27E5-4EFE-B586-61437DD990FA}" type="sibTrans" cxnId="{95CB17C9-8620-4603-93F2-D9AF7D4CEFCA}">
      <dgm:prSet/>
      <dgm:spPr/>
      <dgm:t>
        <a:bodyPr/>
        <a:lstStyle/>
        <a:p>
          <a:endParaRPr lang="en-US"/>
        </a:p>
      </dgm:t>
    </dgm:pt>
    <dgm:pt modelId="{65A55AC4-F7E7-45DF-B19C-9A9301339ED7}">
      <dgm:prSet/>
      <dgm:spPr/>
      <dgm:t>
        <a:bodyPr/>
        <a:lstStyle/>
        <a:p>
          <a:r>
            <a:rPr lang="sk-SK"/>
            <a:t>Description + remediation provided</a:t>
          </a:r>
          <a:endParaRPr lang="en-US"/>
        </a:p>
      </dgm:t>
    </dgm:pt>
    <dgm:pt modelId="{787DDF95-5FC7-4FB4-BA4C-E5B73D07E08D}" type="parTrans" cxnId="{3E6D8F16-7892-4BD1-99B9-E960FBEE6A5C}">
      <dgm:prSet/>
      <dgm:spPr/>
      <dgm:t>
        <a:bodyPr/>
        <a:lstStyle/>
        <a:p>
          <a:endParaRPr lang="en-US"/>
        </a:p>
      </dgm:t>
    </dgm:pt>
    <dgm:pt modelId="{DCAFDE9C-CDB1-4AA5-8C07-3CFA9288BB28}" type="sibTrans" cxnId="{3E6D8F16-7892-4BD1-99B9-E960FBEE6A5C}">
      <dgm:prSet/>
      <dgm:spPr/>
      <dgm:t>
        <a:bodyPr/>
        <a:lstStyle/>
        <a:p>
          <a:endParaRPr lang="en-US"/>
        </a:p>
      </dgm:t>
    </dgm:pt>
    <dgm:pt modelId="{2297CE9D-5D53-47B6-9394-FBF836483E6E}">
      <dgm:prSet/>
      <dgm:spPr/>
      <dgm:t>
        <a:bodyPr/>
        <a:lstStyle/>
        <a:p>
          <a:r>
            <a:rPr lang="en-US"/>
            <a:t>Both protocol and applet logic implementation attacked</a:t>
          </a:r>
        </a:p>
      </dgm:t>
    </dgm:pt>
    <dgm:pt modelId="{923C1F1A-6CFF-4338-95BE-6812B4D5C3E2}" type="parTrans" cxnId="{89271FCE-483F-48D5-949C-88C3CC4C35B7}">
      <dgm:prSet/>
      <dgm:spPr/>
      <dgm:t>
        <a:bodyPr/>
        <a:lstStyle/>
        <a:p>
          <a:endParaRPr lang="en-US"/>
        </a:p>
      </dgm:t>
    </dgm:pt>
    <dgm:pt modelId="{ABEC365C-7DEC-495B-9979-E39CE9681A7E}" type="sibTrans" cxnId="{89271FCE-483F-48D5-949C-88C3CC4C35B7}">
      <dgm:prSet/>
      <dgm:spPr/>
      <dgm:t>
        <a:bodyPr/>
        <a:lstStyle/>
        <a:p>
          <a:endParaRPr lang="en-US"/>
        </a:p>
      </dgm:t>
    </dgm:pt>
    <dgm:pt modelId="{94C69876-B6A5-49F4-AFAB-6F7D1F6BBBC4}">
      <dgm:prSet/>
      <dgm:spPr/>
      <dgm:t>
        <a:bodyPr/>
        <a:lstStyle/>
        <a:p>
          <a:r>
            <a:rPr lang="en-US"/>
            <a:t>(Java Card) Code quality discussed</a:t>
          </a:r>
        </a:p>
      </dgm:t>
    </dgm:pt>
    <dgm:pt modelId="{01F3031F-CEE3-4707-AF9C-2ACFD6EA154E}" type="parTrans" cxnId="{55D5C803-14F2-417F-AEEA-FE24258057F1}">
      <dgm:prSet/>
      <dgm:spPr/>
      <dgm:t>
        <a:bodyPr/>
        <a:lstStyle/>
        <a:p>
          <a:endParaRPr lang="en-US"/>
        </a:p>
      </dgm:t>
    </dgm:pt>
    <dgm:pt modelId="{0393E97F-2E63-40D6-9718-EAE8F4894C60}" type="sibTrans" cxnId="{55D5C803-14F2-417F-AEEA-FE24258057F1}">
      <dgm:prSet/>
      <dgm:spPr/>
      <dgm:t>
        <a:bodyPr/>
        <a:lstStyle/>
        <a:p>
          <a:endParaRPr lang="en-US"/>
        </a:p>
      </dgm:t>
    </dgm:pt>
    <dgm:pt modelId="{62116C58-8747-46F1-A214-2C958DDCCD74}" type="pres">
      <dgm:prSet presAssocID="{C9B90BAA-C5FE-47A3-A8D8-8DD64C1AF488}" presName="diagram" presStyleCnt="0">
        <dgm:presLayoutVars>
          <dgm:dir/>
          <dgm:resizeHandles val="exact"/>
        </dgm:presLayoutVars>
      </dgm:prSet>
      <dgm:spPr/>
    </dgm:pt>
    <dgm:pt modelId="{427F8AA7-7EE8-4E74-9891-ACC11DF44B99}" type="pres">
      <dgm:prSet presAssocID="{BD56F87C-59CB-4163-ADCE-CEB541E1F754}" presName="node" presStyleLbl="node1" presStyleIdx="0" presStyleCnt="5">
        <dgm:presLayoutVars>
          <dgm:bulletEnabled val="1"/>
        </dgm:presLayoutVars>
      </dgm:prSet>
      <dgm:spPr/>
    </dgm:pt>
    <dgm:pt modelId="{4DF32A73-CD56-4DCB-A870-5922616E0033}" type="pres">
      <dgm:prSet presAssocID="{6B9E07D9-D690-4AE1-8C85-C3695057DED1}" presName="sibTrans" presStyleCnt="0"/>
      <dgm:spPr/>
    </dgm:pt>
    <dgm:pt modelId="{ECEAEAE8-9B6B-4305-830A-C8104EAA5AE3}" type="pres">
      <dgm:prSet presAssocID="{666B6889-26D7-4ED7-B892-151100DC3D8C}" presName="node" presStyleLbl="node1" presStyleIdx="1" presStyleCnt="5">
        <dgm:presLayoutVars>
          <dgm:bulletEnabled val="1"/>
        </dgm:presLayoutVars>
      </dgm:prSet>
      <dgm:spPr/>
    </dgm:pt>
    <dgm:pt modelId="{30F86502-F189-4E0B-92A3-C5B1C53A6286}" type="pres">
      <dgm:prSet presAssocID="{D4A478B2-27E5-4EFE-B586-61437DD990FA}" presName="sibTrans" presStyleCnt="0"/>
      <dgm:spPr/>
    </dgm:pt>
    <dgm:pt modelId="{E0767270-81CD-474F-A2AF-3CEAD129B536}" type="pres">
      <dgm:prSet presAssocID="{65A55AC4-F7E7-45DF-B19C-9A9301339ED7}" presName="node" presStyleLbl="node1" presStyleIdx="2" presStyleCnt="5">
        <dgm:presLayoutVars>
          <dgm:bulletEnabled val="1"/>
        </dgm:presLayoutVars>
      </dgm:prSet>
      <dgm:spPr/>
    </dgm:pt>
    <dgm:pt modelId="{754E9194-A63A-4D8C-8A75-8BC3EAE2FA6A}" type="pres">
      <dgm:prSet presAssocID="{DCAFDE9C-CDB1-4AA5-8C07-3CFA9288BB28}" presName="sibTrans" presStyleCnt="0"/>
      <dgm:spPr/>
    </dgm:pt>
    <dgm:pt modelId="{D2719431-1D39-4FB8-8CCD-52649DE46370}" type="pres">
      <dgm:prSet presAssocID="{2297CE9D-5D53-47B6-9394-FBF836483E6E}" presName="node" presStyleLbl="node1" presStyleIdx="3" presStyleCnt="5">
        <dgm:presLayoutVars>
          <dgm:bulletEnabled val="1"/>
        </dgm:presLayoutVars>
      </dgm:prSet>
      <dgm:spPr/>
    </dgm:pt>
    <dgm:pt modelId="{26275B80-C36A-4BD0-90D8-331D8D875BEA}" type="pres">
      <dgm:prSet presAssocID="{ABEC365C-7DEC-495B-9979-E39CE9681A7E}" presName="sibTrans" presStyleCnt="0"/>
      <dgm:spPr/>
    </dgm:pt>
    <dgm:pt modelId="{E6E8DEE0-9FD1-4F5E-B909-A52719E6CA41}" type="pres">
      <dgm:prSet presAssocID="{94C69876-B6A5-49F4-AFAB-6F7D1F6BBBC4}" presName="node" presStyleLbl="node1" presStyleIdx="4" presStyleCnt="5">
        <dgm:presLayoutVars>
          <dgm:bulletEnabled val="1"/>
        </dgm:presLayoutVars>
      </dgm:prSet>
      <dgm:spPr/>
    </dgm:pt>
  </dgm:ptLst>
  <dgm:cxnLst>
    <dgm:cxn modelId="{55D5C803-14F2-417F-AEEA-FE24258057F1}" srcId="{C9B90BAA-C5FE-47A3-A8D8-8DD64C1AF488}" destId="{94C69876-B6A5-49F4-AFAB-6F7D1F6BBBC4}" srcOrd="4" destOrd="0" parTransId="{01F3031F-CEE3-4707-AF9C-2ACFD6EA154E}" sibTransId="{0393E97F-2E63-40D6-9718-EAE8F4894C60}"/>
    <dgm:cxn modelId="{5632D609-CAA7-4955-B8A4-2DC1075A7A35}" type="presOf" srcId="{65A55AC4-F7E7-45DF-B19C-9A9301339ED7}" destId="{E0767270-81CD-474F-A2AF-3CEAD129B536}" srcOrd="0" destOrd="0" presId="urn:microsoft.com/office/officeart/2005/8/layout/default"/>
    <dgm:cxn modelId="{3E6D8F16-7892-4BD1-99B9-E960FBEE6A5C}" srcId="{C9B90BAA-C5FE-47A3-A8D8-8DD64C1AF488}" destId="{65A55AC4-F7E7-45DF-B19C-9A9301339ED7}" srcOrd="2" destOrd="0" parTransId="{787DDF95-5FC7-4FB4-BA4C-E5B73D07E08D}" sibTransId="{DCAFDE9C-CDB1-4AA5-8C07-3CFA9288BB28}"/>
    <dgm:cxn modelId="{52BEF32E-1754-41AD-B7EA-59DD96A55730}" srcId="{C9B90BAA-C5FE-47A3-A8D8-8DD64C1AF488}" destId="{BD56F87C-59CB-4163-ADCE-CEB541E1F754}" srcOrd="0" destOrd="0" parTransId="{319AB309-E260-479E-B25D-A768B30DF0A8}" sibTransId="{6B9E07D9-D690-4AE1-8C85-C3695057DED1}"/>
    <dgm:cxn modelId="{F33F8178-C8E4-4149-9FBF-B7D952F98632}" type="presOf" srcId="{666B6889-26D7-4ED7-B892-151100DC3D8C}" destId="{ECEAEAE8-9B6B-4305-830A-C8104EAA5AE3}" srcOrd="0" destOrd="0" presId="urn:microsoft.com/office/officeart/2005/8/layout/default"/>
    <dgm:cxn modelId="{C529E959-BD35-4362-8E25-C486153C23B6}" type="presOf" srcId="{94C69876-B6A5-49F4-AFAB-6F7D1F6BBBC4}" destId="{E6E8DEE0-9FD1-4F5E-B909-A52719E6CA41}" srcOrd="0" destOrd="0" presId="urn:microsoft.com/office/officeart/2005/8/layout/default"/>
    <dgm:cxn modelId="{76953483-4144-41B6-9F5D-8B97F059AA5D}" type="presOf" srcId="{2297CE9D-5D53-47B6-9394-FBF836483E6E}" destId="{D2719431-1D39-4FB8-8CCD-52649DE46370}" srcOrd="0" destOrd="0" presId="urn:microsoft.com/office/officeart/2005/8/layout/default"/>
    <dgm:cxn modelId="{F2019CA6-6E95-4FF7-A74B-0956AC738DD3}" type="presOf" srcId="{C9B90BAA-C5FE-47A3-A8D8-8DD64C1AF488}" destId="{62116C58-8747-46F1-A214-2C958DDCCD74}" srcOrd="0" destOrd="0" presId="urn:microsoft.com/office/officeart/2005/8/layout/default"/>
    <dgm:cxn modelId="{4A6612AF-BF6D-4A9E-BF95-1E7C871E2932}" type="presOf" srcId="{BD56F87C-59CB-4163-ADCE-CEB541E1F754}" destId="{427F8AA7-7EE8-4E74-9891-ACC11DF44B99}" srcOrd="0" destOrd="0" presId="urn:microsoft.com/office/officeart/2005/8/layout/default"/>
    <dgm:cxn modelId="{95CB17C9-8620-4603-93F2-D9AF7D4CEFCA}" srcId="{C9B90BAA-C5FE-47A3-A8D8-8DD64C1AF488}" destId="{666B6889-26D7-4ED7-B892-151100DC3D8C}" srcOrd="1" destOrd="0" parTransId="{10C7C09F-E9D4-4C33-93FA-34C9ADF92E7C}" sibTransId="{D4A478B2-27E5-4EFE-B586-61437DD990FA}"/>
    <dgm:cxn modelId="{89271FCE-483F-48D5-949C-88C3CC4C35B7}" srcId="{C9B90BAA-C5FE-47A3-A8D8-8DD64C1AF488}" destId="{2297CE9D-5D53-47B6-9394-FBF836483E6E}" srcOrd="3" destOrd="0" parTransId="{923C1F1A-6CFF-4338-95BE-6812B4D5C3E2}" sibTransId="{ABEC365C-7DEC-495B-9979-E39CE9681A7E}"/>
    <dgm:cxn modelId="{572301A2-D9D2-4262-9A06-992721EC5BD0}" type="presParOf" srcId="{62116C58-8747-46F1-A214-2C958DDCCD74}" destId="{427F8AA7-7EE8-4E74-9891-ACC11DF44B99}" srcOrd="0" destOrd="0" presId="urn:microsoft.com/office/officeart/2005/8/layout/default"/>
    <dgm:cxn modelId="{A79916C1-EEE0-4D61-80F0-F364FEB94B48}" type="presParOf" srcId="{62116C58-8747-46F1-A214-2C958DDCCD74}" destId="{4DF32A73-CD56-4DCB-A870-5922616E0033}" srcOrd="1" destOrd="0" presId="urn:microsoft.com/office/officeart/2005/8/layout/default"/>
    <dgm:cxn modelId="{58AF0447-A1D7-46CA-9DA9-F8A186BF2F70}" type="presParOf" srcId="{62116C58-8747-46F1-A214-2C958DDCCD74}" destId="{ECEAEAE8-9B6B-4305-830A-C8104EAA5AE3}" srcOrd="2" destOrd="0" presId="urn:microsoft.com/office/officeart/2005/8/layout/default"/>
    <dgm:cxn modelId="{7B23D4B6-8332-49E6-9323-00BD78D71E52}" type="presParOf" srcId="{62116C58-8747-46F1-A214-2C958DDCCD74}" destId="{30F86502-F189-4E0B-92A3-C5B1C53A6286}" srcOrd="3" destOrd="0" presId="urn:microsoft.com/office/officeart/2005/8/layout/default"/>
    <dgm:cxn modelId="{CD194738-FF53-4FC5-8556-4ED166B5C7B1}" type="presParOf" srcId="{62116C58-8747-46F1-A214-2C958DDCCD74}" destId="{E0767270-81CD-474F-A2AF-3CEAD129B536}" srcOrd="4" destOrd="0" presId="urn:microsoft.com/office/officeart/2005/8/layout/default"/>
    <dgm:cxn modelId="{5D5EF753-63C2-4A57-AC64-EE45348663A1}" type="presParOf" srcId="{62116C58-8747-46F1-A214-2C958DDCCD74}" destId="{754E9194-A63A-4D8C-8A75-8BC3EAE2FA6A}" srcOrd="5" destOrd="0" presId="urn:microsoft.com/office/officeart/2005/8/layout/default"/>
    <dgm:cxn modelId="{943DFE5F-E3C1-4FFB-BD32-6E65F917280D}" type="presParOf" srcId="{62116C58-8747-46F1-A214-2C958DDCCD74}" destId="{D2719431-1D39-4FB8-8CCD-52649DE46370}" srcOrd="6" destOrd="0" presId="urn:microsoft.com/office/officeart/2005/8/layout/default"/>
    <dgm:cxn modelId="{D81B8710-953C-435D-AB1A-1723DDA6A8D2}" type="presParOf" srcId="{62116C58-8747-46F1-A214-2C958DDCCD74}" destId="{26275B80-C36A-4BD0-90D8-331D8D875BEA}" srcOrd="7" destOrd="0" presId="urn:microsoft.com/office/officeart/2005/8/layout/default"/>
    <dgm:cxn modelId="{39121152-370B-4EC6-9C13-44935E1C7BAA}" type="presParOf" srcId="{62116C58-8747-46F1-A214-2C958DDCCD74}" destId="{E6E8DEE0-9FD1-4F5E-B909-A52719E6CA4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EB1699-77D7-4C84-BAF7-6A8997BDDF66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D914E01-45DC-42F0-BA27-24A3F2453C56}">
      <dgm:prSet/>
      <dgm:spPr/>
      <dgm:t>
        <a:bodyPr/>
        <a:lstStyle/>
        <a:p>
          <a:r>
            <a:rPr lang="sk-SK"/>
            <a:t>SPAKE2 used – no offline bruteforce attack</a:t>
          </a:r>
          <a:endParaRPr lang="en-US"/>
        </a:p>
      </dgm:t>
    </dgm:pt>
    <dgm:pt modelId="{B2E995FB-7AA3-4D74-8617-C98618E59BDB}" type="parTrans" cxnId="{DA77FD8A-5B0E-4F81-AE95-4F855223B9A3}">
      <dgm:prSet/>
      <dgm:spPr/>
      <dgm:t>
        <a:bodyPr/>
        <a:lstStyle/>
        <a:p>
          <a:endParaRPr lang="en-US"/>
        </a:p>
      </dgm:t>
    </dgm:pt>
    <dgm:pt modelId="{33DA483E-A323-478D-8F5C-13FF98A25A36}" type="sibTrans" cxnId="{DA77FD8A-5B0E-4F81-AE95-4F855223B9A3}">
      <dgm:prSet/>
      <dgm:spPr/>
      <dgm:t>
        <a:bodyPr/>
        <a:lstStyle/>
        <a:p>
          <a:endParaRPr lang="en-US"/>
        </a:p>
      </dgm:t>
    </dgm:pt>
    <dgm:pt modelId="{652E134E-DA8E-42A7-815C-3B553958C02A}">
      <dgm:prSet/>
      <dgm:spPr/>
      <dgm:t>
        <a:bodyPr/>
        <a:lstStyle/>
        <a:p>
          <a:r>
            <a:rPr lang="sk-SK"/>
            <a:t>Perfect backward secrecy</a:t>
          </a:r>
          <a:endParaRPr lang="en-US"/>
        </a:p>
      </dgm:t>
    </dgm:pt>
    <dgm:pt modelId="{38AC6B25-4F52-4B6B-B67E-B45C6528326E}" type="parTrans" cxnId="{891701BD-0D3B-41D2-B299-0573699919C5}">
      <dgm:prSet/>
      <dgm:spPr/>
      <dgm:t>
        <a:bodyPr/>
        <a:lstStyle/>
        <a:p>
          <a:endParaRPr lang="en-US"/>
        </a:p>
      </dgm:t>
    </dgm:pt>
    <dgm:pt modelId="{716C5AEE-6DB5-4DC3-BBE5-2B43DB389025}" type="sibTrans" cxnId="{891701BD-0D3B-41D2-B299-0573699919C5}">
      <dgm:prSet/>
      <dgm:spPr/>
      <dgm:t>
        <a:bodyPr/>
        <a:lstStyle/>
        <a:p>
          <a:endParaRPr lang="en-US"/>
        </a:p>
      </dgm:t>
    </dgm:pt>
    <dgm:pt modelId="{144A5A1F-1980-423A-B2DE-F29194C9FDC6}">
      <dgm:prSet/>
      <dgm:spPr/>
      <dgm:t>
        <a:bodyPr/>
        <a:lstStyle/>
        <a:p>
          <a:r>
            <a:rPr lang="sk-SK"/>
            <a:t>Secure channel key changed after each message</a:t>
          </a:r>
          <a:endParaRPr lang="en-US"/>
        </a:p>
      </dgm:t>
    </dgm:pt>
    <dgm:pt modelId="{693B5DE7-D00E-421E-A0DD-863A99DDD090}" type="parTrans" cxnId="{A80CDB17-0C5C-435F-A94C-889A69A062EE}">
      <dgm:prSet/>
      <dgm:spPr/>
      <dgm:t>
        <a:bodyPr/>
        <a:lstStyle/>
        <a:p>
          <a:endParaRPr lang="en-US"/>
        </a:p>
      </dgm:t>
    </dgm:pt>
    <dgm:pt modelId="{BC2DCABD-2DC2-4F61-894E-9ECB5A51A6CF}" type="sibTrans" cxnId="{A80CDB17-0C5C-435F-A94C-889A69A062EE}">
      <dgm:prSet/>
      <dgm:spPr/>
      <dgm:t>
        <a:bodyPr/>
        <a:lstStyle/>
        <a:p>
          <a:endParaRPr lang="en-US"/>
        </a:p>
      </dgm:t>
    </dgm:pt>
    <dgm:pt modelId="{16C35D20-0828-429B-A0AB-2B8CFE9C1C19}">
      <dgm:prSet/>
      <dgm:spPr/>
      <dgm:t>
        <a:bodyPr/>
        <a:lstStyle/>
        <a:p>
          <a:r>
            <a:rPr lang="sk-SK"/>
            <a:t>GitHub Projects, Issues and forks used during development</a:t>
          </a:r>
          <a:endParaRPr lang="en-US"/>
        </a:p>
      </dgm:t>
    </dgm:pt>
    <dgm:pt modelId="{67C8AE71-C0DF-4856-B104-6AED2A1BD11A}" type="parTrans" cxnId="{4ECF93CF-4821-46B2-B8E0-FDB5F159B34C}">
      <dgm:prSet/>
      <dgm:spPr/>
      <dgm:t>
        <a:bodyPr/>
        <a:lstStyle/>
        <a:p>
          <a:endParaRPr lang="en-US"/>
        </a:p>
      </dgm:t>
    </dgm:pt>
    <dgm:pt modelId="{9E858E14-D057-4415-B020-FB351C9011AB}" type="sibTrans" cxnId="{4ECF93CF-4821-46B2-B8E0-FDB5F159B34C}">
      <dgm:prSet/>
      <dgm:spPr/>
      <dgm:t>
        <a:bodyPr/>
        <a:lstStyle/>
        <a:p>
          <a:endParaRPr lang="en-US"/>
        </a:p>
      </dgm:t>
    </dgm:pt>
    <dgm:pt modelId="{5530A541-334A-48A4-A432-9D9EED5C875D}" type="pres">
      <dgm:prSet presAssocID="{B1EB1699-77D7-4C84-BAF7-6A8997BDDF66}" presName="matrix" presStyleCnt="0">
        <dgm:presLayoutVars>
          <dgm:chMax val="1"/>
          <dgm:dir/>
          <dgm:resizeHandles val="exact"/>
        </dgm:presLayoutVars>
      </dgm:prSet>
      <dgm:spPr/>
    </dgm:pt>
    <dgm:pt modelId="{0C355F95-37F7-44E7-95D3-69F1B58BB2A4}" type="pres">
      <dgm:prSet presAssocID="{B1EB1699-77D7-4C84-BAF7-6A8997BDDF66}" presName="diamond" presStyleLbl="bgShp" presStyleIdx="0" presStyleCnt="1"/>
      <dgm:spPr/>
    </dgm:pt>
    <dgm:pt modelId="{50D49D39-9E22-42CE-9FBD-9028ECFA2708}" type="pres">
      <dgm:prSet presAssocID="{B1EB1699-77D7-4C84-BAF7-6A8997BDDF66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6EC69A3-E7DF-43D4-BA8A-2809F66D38FB}" type="pres">
      <dgm:prSet presAssocID="{B1EB1699-77D7-4C84-BAF7-6A8997BDDF66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B4401FA-E6C8-41F6-B5BD-2DD4EF53B0B5}" type="pres">
      <dgm:prSet presAssocID="{B1EB1699-77D7-4C84-BAF7-6A8997BDDF66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A9ED4CF-9B98-4B63-A7B0-6F277FC003AC}" type="pres">
      <dgm:prSet presAssocID="{B1EB1699-77D7-4C84-BAF7-6A8997BDDF66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80CDB17-0C5C-435F-A94C-889A69A062EE}" srcId="{B1EB1699-77D7-4C84-BAF7-6A8997BDDF66}" destId="{144A5A1F-1980-423A-B2DE-F29194C9FDC6}" srcOrd="2" destOrd="0" parTransId="{693B5DE7-D00E-421E-A0DD-863A99DDD090}" sibTransId="{BC2DCABD-2DC2-4F61-894E-9ECB5A51A6CF}"/>
    <dgm:cxn modelId="{FE59D633-E854-49B5-84E7-5607A063F807}" type="presOf" srcId="{652E134E-DA8E-42A7-815C-3B553958C02A}" destId="{26EC69A3-E7DF-43D4-BA8A-2809F66D38FB}" srcOrd="0" destOrd="0" presId="urn:microsoft.com/office/officeart/2005/8/layout/matrix3"/>
    <dgm:cxn modelId="{14586D3F-6FD7-4210-A939-A74B784BCBC2}" type="presOf" srcId="{16C35D20-0828-429B-A0AB-2B8CFE9C1C19}" destId="{8A9ED4CF-9B98-4B63-A7B0-6F277FC003AC}" srcOrd="0" destOrd="0" presId="urn:microsoft.com/office/officeart/2005/8/layout/matrix3"/>
    <dgm:cxn modelId="{55851B68-0C88-462A-95FB-68340D8479E0}" type="presOf" srcId="{144A5A1F-1980-423A-B2DE-F29194C9FDC6}" destId="{3B4401FA-E6C8-41F6-B5BD-2DD4EF53B0B5}" srcOrd="0" destOrd="0" presId="urn:microsoft.com/office/officeart/2005/8/layout/matrix3"/>
    <dgm:cxn modelId="{DA77FD8A-5B0E-4F81-AE95-4F855223B9A3}" srcId="{B1EB1699-77D7-4C84-BAF7-6A8997BDDF66}" destId="{7D914E01-45DC-42F0-BA27-24A3F2453C56}" srcOrd="0" destOrd="0" parTransId="{B2E995FB-7AA3-4D74-8617-C98618E59BDB}" sibTransId="{33DA483E-A323-478D-8F5C-13FF98A25A36}"/>
    <dgm:cxn modelId="{EB97659D-F8F9-48B3-BBDA-7B2E458AE82B}" type="presOf" srcId="{7D914E01-45DC-42F0-BA27-24A3F2453C56}" destId="{50D49D39-9E22-42CE-9FBD-9028ECFA2708}" srcOrd="0" destOrd="0" presId="urn:microsoft.com/office/officeart/2005/8/layout/matrix3"/>
    <dgm:cxn modelId="{891701BD-0D3B-41D2-B299-0573699919C5}" srcId="{B1EB1699-77D7-4C84-BAF7-6A8997BDDF66}" destId="{652E134E-DA8E-42A7-815C-3B553958C02A}" srcOrd="1" destOrd="0" parTransId="{38AC6B25-4F52-4B6B-B67E-B45C6528326E}" sibTransId="{716C5AEE-6DB5-4DC3-BBE5-2B43DB389025}"/>
    <dgm:cxn modelId="{75705FCD-EF52-466C-A81B-AC940FD8E2B4}" type="presOf" srcId="{B1EB1699-77D7-4C84-BAF7-6A8997BDDF66}" destId="{5530A541-334A-48A4-A432-9D9EED5C875D}" srcOrd="0" destOrd="0" presId="urn:microsoft.com/office/officeart/2005/8/layout/matrix3"/>
    <dgm:cxn modelId="{4ECF93CF-4821-46B2-B8E0-FDB5F159B34C}" srcId="{B1EB1699-77D7-4C84-BAF7-6A8997BDDF66}" destId="{16C35D20-0828-429B-A0AB-2B8CFE9C1C19}" srcOrd="3" destOrd="0" parTransId="{67C8AE71-C0DF-4856-B104-6AED2A1BD11A}" sibTransId="{9E858E14-D057-4415-B020-FB351C9011AB}"/>
    <dgm:cxn modelId="{14A9A0B8-DD91-40B8-AED5-4E493790061B}" type="presParOf" srcId="{5530A541-334A-48A4-A432-9D9EED5C875D}" destId="{0C355F95-37F7-44E7-95D3-69F1B58BB2A4}" srcOrd="0" destOrd="0" presId="urn:microsoft.com/office/officeart/2005/8/layout/matrix3"/>
    <dgm:cxn modelId="{1AB55EF7-CAC8-4420-A527-CADC2C42A0D7}" type="presParOf" srcId="{5530A541-334A-48A4-A432-9D9EED5C875D}" destId="{50D49D39-9E22-42CE-9FBD-9028ECFA2708}" srcOrd="1" destOrd="0" presId="urn:microsoft.com/office/officeart/2005/8/layout/matrix3"/>
    <dgm:cxn modelId="{A62EC509-617D-45C1-80A7-5A0F310FA9AA}" type="presParOf" srcId="{5530A541-334A-48A4-A432-9D9EED5C875D}" destId="{26EC69A3-E7DF-43D4-BA8A-2809F66D38FB}" srcOrd="2" destOrd="0" presId="urn:microsoft.com/office/officeart/2005/8/layout/matrix3"/>
    <dgm:cxn modelId="{173CE36B-E1E8-4DF2-BF23-E1B327CFB04C}" type="presParOf" srcId="{5530A541-334A-48A4-A432-9D9EED5C875D}" destId="{3B4401FA-E6C8-41F6-B5BD-2DD4EF53B0B5}" srcOrd="3" destOrd="0" presId="urn:microsoft.com/office/officeart/2005/8/layout/matrix3"/>
    <dgm:cxn modelId="{8E9E17E4-6E05-46A2-857C-BD3FF4AC4A78}" type="presParOf" srcId="{5530A541-334A-48A4-A432-9D9EED5C875D}" destId="{8A9ED4CF-9B98-4B63-A7B0-6F277FC003A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BEEEEC-6282-4C43-B976-568B4D65F06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286274E-D588-4992-9293-78C10BD0E6E1}">
      <dgm:prSet/>
      <dgm:spPr/>
      <dgm:t>
        <a:bodyPr/>
        <a:lstStyle/>
        <a:p>
          <a:r>
            <a:rPr lang="sk-SK"/>
            <a:t>Full-blown Java libraries in applet</a:t>
          </a:r>
          <a:endParaRPr lang="en-US"/>
        </a:p>
      </dgm:t>
    </dgm:pt>
    <dgm:pt modelId="{C60B3F8C-57A4-469B-8AC1-8D0B54F4DFA5}" type="parTrans" cxnId="{F4E4ED20-6CB9-4DF9-9F23-96E91FAC8DF9}">
      <dgm:prSet/>
      <dgm:spPr/>
      <dgm:t>
        <a:bodyPr/>
        <a:lstStyle/>
        <a:p>
          <a:endParaRPr lang="en-US"/>
        </a:p>
      </dgm:t>
    </dgm:pt>
    <dgm:pt modelId="{EB74FDC1-28BA-41C2-93E0-D61F6DB9C8CA}" type="sibTrans" cxnId="{F4E4ED20-6CB9-4DF9-9F23-96E91FAC8DF9}">
      <dgm:prSet/>
      <dgm:spPr/>
      <dgm:t>
        <a:bodyPr/>
        <a:lstStyle/>
        <a:p>
          <a:endParaRPr lang="en-US"/>
        </a:p>
      </dgm:t>
    </dgm:pt>
    <dgm:pt modelId="{61F3908E-1CB5-4AA1-ABAE-D8CE50A0F8BF}">
      <dgm:prSet/>
      <dgm:spPr/>
      <dgm:t>
        <a:bodyPr/>
        <a:lstStyle/>
        <a:p>
          <a:r>
            <a:rPr lang="sk-SK"/>
            <a:t>Java Card libraries in PC client</a:t>
          </a:r>
          <a:endParaRPr lang="en-US"/>
        </a:p>
      </dgm:t>
    </dgm:pt>
    <dgm:pt modelId="{D2667E0E-F1A1-4DA8-8940-58D093F0774C}" type="parTrans" cxnId="{772EFFB0-2A54-44A6-8D08-A11488B73130}">
      <dgm:prSet/>
      <dgm:spPr/>
      <dgm:t>
        <a:bodyPr/>
        <a:lstStyle/>
        <a:p>
          <a:endParaRPr lang="en-US"/>
        </a:p>
      </dgm:t>
    </dgm:pt>
    <dgm:pt modelId="{060A7B99-D86E-467D-94E6-5EAFEC283BB3}" type="sibTrans" cxnId="{772EFFB0-2A54-44A6-8D08-A11488B73130}">
      <dgm:prSet/>
      <dgm:spPr/>
      <dgm:t>
        <a:bodyPr/>
        <a:lstStyle/>
        <a:p>
          <a:endParaRPr lang="en-US"/>
        </a:p>
      </dgm:t>
    </dgm:pt>
    <dgm:pt modelId="{1C5EA85C-3339-4873-B1DA-27F89A1CD8CE}">
      <dgm:prSet/>
      <dgm:spPr/>
      <dgm:t>
        <a:bodyPr/>
        <a:lstStyle/>
        <a:p>
          <a:r>
            <a:rPr lang="sk-SK"/>
            <a:t>Some arrays in ROM</a:t>
          </a:r>
          <a:endParaRPr lang="en-US"/>
        </a:p>
      </dgm:t>
    </dgm:pt>
    <dgm:pt modelId="{9FB1979B-7599-4BED-B473-94D64ABD3720}" type="parTrans" cxnId="{874793B9-DBAB-4239-B8FE-BD22B4F3AC22}">
      <dgm:prSet/>
      <dgm:spPr/>
      <dgm:t>
        <a:bodyPr/>
        <a:lstStyle/>
        <a:p>
          <a:endParaRPr lang="en-US"/>
        </a:p>
      </dgm:t>
    </dgm:pt>
    <dgm:pt modelId="{D363C5E8-0EC4-4630-802A-D45A95A385FD}" type="sibTrans" cxnId="{874793B9-DBAB-4239-B8FE-BD22B4F3AC22}">
      <dgm:prSet/>
      <dgm:spPr/>
      <dgm:t>
        <a:bodyPr/>
        <a:lstStyle/>
        <a:p>
          <a:endParaRPr lang="en-US"/>
        </a:p>
      </dgm:t>
    </dgm:pt>
    <dgm:pt modelId="{FEFCF0A0-35ED-4E9A-B8F9-84B49202D309}">
      <dgm:prSet/>
      <dgm:spPr/>
      <dgm:t>
        <a:bodyPr/>
        <a:lstStyle/>
        <a:p>
          <a:r>
            <a:rPr lang="sk-SK"/>
            <a:t>Allocation outside constructor</a:t>
          </a:r>
          <a:endParaRPr lang="en-US"/>
        </a:p>
      </dgm:t>
    </dgm:pt>
    <dgm:pt modelId="{975ECC5E-05B7-47F0-B919-6AF0545E8CE7}" type="parTrans" cxnId="{C89F0F67-D1E1-4350-AEC1-1F02F5183B37}">
      <dgm:prSet/>
      <dgm:spPr/>
      <dgm:t>
        <a:bodyPr/>
        <a:lstStyle/>
        <a:p>
          <a:endParaRPr lang="en-US"/>
        </a:p>
      </dgm:t>
    </dgm:pt>
    <dgm:pt modelId="{7309264E-6893-49BF-B361-64F839620A74}" type="sibTrans" cxnId="{C89F0F67-D1E1-4350-AEC1-1F02F5183B37}">
      <dgm:prSet/>
      <dgm:spPr/>
      <dgm:t>
        <a:bodyPr/>
        <a:lstStyle/>
        <a:p>
          <a:endParaRPr lang="en-US"/>
        </a:p>
      </dgm:t>
    </dgm:pt>
    <dgm:pt modelId="{750A5F6B-CA18-438A-8593-8A15D3DD17B5}">
      <dgm:prSet/>
      <dgm:spPr/>
      <dgm:t>
        <a:bodyPr/>
        <a:lstStyle/>
        <a:p>
          <a:r>
            <a:rPr lang="sk-SK"/>
            <a:t>Not reusing objects</a:t>
          </a:r>
          <a:endParaRPr lang="en-US"/>
        </a:p>
      </dgm:t>
    </dgm:pt>
    <dgm:pt modelId="{ACAD4BB1-BE2F-460F-A32D-8662579F7EF5}" type="parTrans" cxnId="{612FC577-00ED-4822-8355-A4B5013E3B39}">
      <dgm:prSet/>
      <dgm:spPr/>
      <dgm:t>
        <a:bodyPr/>
        <a:lstStyle/>
        <a:p>
          <a:endParaRPr lang="en-US"/>
        </a:p>
      </dgm:t>
    </dgm:pt>
    <dgm:pt modelId="{57B0B11E-7B59-4EF2-B8AB-A464C0B839A4}" type="sibTrans" cxnId="{612FC577-00ED-4822-8355-A4B5013E3B39}">
      <dgm:prSet/>
      <dgm:spPr/>
      <dgm:t>
        <a:bodyPr/>
        <a:lstStyle/>
        <a:p>
          <a:endParaRPr lang="en-US"/>
        </a:p>
      </dgm:t>
    </dgm:pt>
    <dgm:pt modelId="{59D882D7-1170-4C7F-8ED0-2A867B590B9E}" type="pres">
      <dgm:prSet presAssocID="{34BEEEEC-6282-4C43-B976-568B4D65F062}" presName="linear" presStyleCnt="0">
        <dgm:presLayoutVars>
          <dgm:animLvl val="lvl"/>
          <dgm:resizeHandles val="exact"/>
        </dgm:presLayoutVars>
      </dgm:prSet>
      <dgm:spPr/>
    </dgm:pt>
    <dgm:pt modelId="{F535AA7C-3032-485B-A082-70C490636F01}" type="pres">
      <dgm:prSet presAssocID="{8286274E-D588-4992-9293-78C10BD0E6E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14CE996-57E5-4B54-B461-7AA229D0E523}" type="pres">
      <dgm:prSet presAssocID="{EB74FDC1-28BA-41C2-93E0-D61F6DB9C8CA}" presName="spacer" presStyleCnt="0"/>
      <dgm:spPr/>
    </dgm:pt>
    <dgm:pt modelId="{519A16EF-637C-4D57-8D2F-003BB4F0F5B6}" type="pres">
      <dgm:prSet presAssocID="{61F3908E-1CB5-4AA1-ABAE-D8CE50A0F8B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9E5AEA9-8C4E-4A21-96E6-F03FAE60E757}" type="pres">
      <dgm:prSet presAssocID="{060A7B99-D86E-467D-94E6-5EAFEC283BB3}" presName="spacer" presStyleCnt="0"/>
      <dgm:spPr/>
    </dgm:pt>
    <dgm:pt modelId="{2166EE98-2234-45B7-86D2-6C960FC71ECB}" type="pres">
      <dgm:prSet presAssocID="{1C5EA85C-3339-4873-B1DA-27F89A1CD8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E43F1AA-B51C-4491-A26F-1E792118E07D}" type="pres">
      <dgm:prSet presAssocID="{D363C5E8-0EC4-4630-802A-D45A95A385FD}" presName="spacer" presStyleCnt="0"/>
      <dgm:spPr/>
    </dgm:pt>
    <dgm:pt modelId="{B63E39CA-C53E-4382-85BA-58CF469E1557}" type="pres">
      <dgm:prSet presAssocID="{FEFCF0A0-35ED-4E9A-B8F9-84B49202D30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E57BAF7-B443-44B6-87FF-598C7B1B4400}" type="pres">
      <dgm:prSet presAssocID="{7309264E-6893-49BF-B361-64F839620A74}" presName="spacer" presStyleCnt="0"/>
      <dgm:spPr/>
    </dgm:pt>
    <dgm:pt modelId="{347DEA39-7413-464E-9173-842BD3A43C22}" type="pres">
      <dgm:prSet presAssocID="{750A5F6B-CA18-438A-8593-8A15D3DD17B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8A55017-18BB-47A9-AA2D-665D147948D2}" type="presOf" srcId="{FEFCF0A0-35ED-4E9A-B8F9-84B49202D309}" destId="{B63E39CA-C53E-4382-85BA-58CF469E1557}" srcOrd="0" destOrd="0" presId="urn:microsoft.com/office/officeart/2005/8/layout/vList2"/>
    <dgm:cxn modelId="{F4E4ED20-6CB9-4DF9-9F23-96E91FAC8DF9}" srcId="{34BEEEEC-6282-4C43-B976-568B4D65F062}" destId="{8286274E-D588-4992-9293-78C10BD0E6E1}" srcOrd="0" destOrd="0" parTransId="{C60B3F8C-57A4-469B-8AC1-8D0B54F4DFA5}" sibTransId="{EB74FDC1-28BA-41C2-93E0-D61F6DB9C8CA}"/>
    <dgm:cxn modelId="{F96B342A-78AA-486B-942F-EC6825786D50}" type="presOf" srcId="{750A5F6B-CA18-438A-8593-8A15D3DD17B5}" destId="{347DEA39-7413-464E-9173-842BD3A43C22}" srcOrd="0" destOrd="0" presId="urn:microsoft.com/office/officeart/2005/8/layout/vList2"/>
    <dgm:cxn modelId="{608E9242-AA30-41EC-BCE5-4E4BA9620618}" type="presOf" srcId="{61F3908E-1CB5-4AA1-ABAE-D8CE50A0F8BF}" destId="{519A16EF-637C-4D57-8D2F-003BB4F0F5B6}" srcOrd="0" destOrd="0" presId="urn:microsoft.com/office/officeart/2005/8/layout/vList2"/>
    <dgm:cxn modelId="{C89F0F67-D1E1-4350-AEC1-1F02F5183B37}" srcId="{34BEEEEC-6282-4C43-B976-568B4D65F062}" destId="{FEFCF0A0-35ED-4E9A-B8F9-84B49202D309}" srcOrd="3" destOrd="0" parTransId="{975ECC5E-05B7-47F0-B919-6AF0545E8CE7}" sibTransId="{7309264E-6893-49BF-B361-64F839620A74}"/>
    <dgm:cxn modelId="{E2440B4A-4562-4FC2-A108-33C87C861EA4}" type="presOf" srcId="{34BEEEEC-6282-4C43-B976-568B4D65F062}" destId="{59D882D7-1170-4C7F-8ED0-2A867B590B9E}" srcOrd="0" destOrd="0" presId="urn:microsoft.com/office/officeart/2005/8/layout/vList2"/>
    <dgm:cxn modelId="{298A414B-C8AE-449F-BF78-C61CF67F9BD5}" type="presOf" srcId="{8286274E-D588-4992-9293-78C10BD0E6E1}" destId="{F535AA7C-3032-485B-A082-70C490636F01}" srcOrd="0" destOrd="0" presId="urn:microsoft.com/office/officeart/2005/8/layout/vList2"/>
    <dgm:cxn modelId="{612FC577-00ED-4822-8355-A4B5013E3B39}" srcId="{34BEEEEC-6282-4C43-B976-568B4D65F062}" destId="{750A5F6B-CA18-438A-8593-8A15D3DD17B5}" srcOrd="4" destOrd="0" parTransId="{ACAD4BB1-BE2F-460F-A32D-8662579F7EF5}" sibTransId="{57B0B11E-7B59-4EF2-B8AB-A464C0B839A4}"/>
    <dgm:cxn modelId="{772EFFB0-2A54-44A6-8D08-A11488B73130}" srcId="{34BEEEEC-6282-4C43-B976-568B4D65F062}" destId="{61F3908E-1CB5-4AA1-ABAE-D8CE50A0F8BF}" srcOrd="1" destOrd="0" parTransId="{D2667E0E-F1A1-4DA8-8940-58D093F0774C}" sibTransId="{060A7B99-D86E-467D-94E6-5EAFEC283BB3}"/>
    <dgm:cxn modelId="{874793B9-DBAB-4239-B8FE-BD22B4F3AC22}" srcId="{34BEEEEC-6282-4C43-B976-568B4D65F062}" destId="{1C5EA85C-3339-4873-B1DA-27F89A1CD8CE}" srcOrd="2" destOrd="0" parTransId="{9FB1979B-7599-4BED-B473-94D64ABD3720}" sibTransId="{D363C5E8-0EC4-4630-802A-D45A95A385FD}"/>
    <dgm:cxn modelId="{B86C5AC1-340F-48D3-9594-F0DE9F9EF09B}" type="presOf" srcId="{1C5EA85C-3339-4873-B1DA-27F89A1CD8CE}" destId="{2166EE98-2234-45B7-86D2-6C960FC71ECB}" srcOrd="0" destOrd="0" presId="urn:microsoft.com/office/officeart/2005/8/layout/vList2"/>
    <dgm:cxn modelId="{2F104921-806C-4EB1-9215-8E9594DD45A1}" type="presParOf" srcId="{59D882D7-1170-4C7F-8ED0-2A867B590B9E}" destId="{F535AA7C-3032-485B-A082-70C490636F01}" srcOrd="0" destOrd="0" presId="urn:microsoft.com/office/officeart/2005/8/layout/vList2"/>
    <dgm:cxn modelId="{233ECBFC-0BA1-49D4-84BD-98F51B6CD323}" type="presParOf" srcId="{59D882D7-1170-4C7F-8ED0-2A867B590B9E}" destId="{414CE996-57E5-4B54-B461-7AA229D0E523}" srcOrd="1" destOrd="0" presId="urn:microsoft.com/office/officeart/2005/8/layout/vList2"/>
    <dgm:cxn modelId="{FFBE0E24-1BE2-4373-BE59-B20EBB4BA7B5}" type="presParOf" srcId="{59D882D7-1170-4C7F-8ED0-2A867B590B9E}" destId="{519A16EF-637C-4D57-8D2F-003BB4F0F5B6}" srcOrd="2" destOrd="0" presId="urn:microsoft.com/office/officeart/2005/8/layout/vList2"/>
    <dgm:cxn modelId="{2A4E043F-FF72-4773-9CB5-DAFC93129091}" type="presParOf" srcId="{59D882D7-1170-4C7F-8ED0-2A867B590B9E}" destId="{99E5AEA9-8C4E-4A21-96E6-F03FAE60E757}" srcOrd="3" destOrd="0" presId="urn:microsoft.com/office/officeart/2005/8/layout/vList2"/>
    <dgm:cxn modelId="{57308539-C458-4390-B197-F27651C138B6}" type="presParOf" srcId="{59D882D7-1170-4C7F-8ED0-2A867B590B9E}" destId="{2166EE98-2234-45B7-86D2-6C960FC71ECB}" srcOrd="4" destOrd="0" presId="urn:microsoft.com/office/officeart/2005/8/layout/vList2"/>
    <dgm:cxn modelId="{CEC1561D-B642-4C98-BF0E-D22634AA993B}" type="presParOf" srcId="{59D882D7-1170-4C7F-8ED0-2A867B590B9E}" destId="{0E43F1AA-B51C-4491-A26F-1E792118E07D}" srcOrd="5" destOrd="0" presId="urn:microsoft.com/office/officeart/2005/8/layout/vList2"/>
    <dgm:cxn modelId="{7A8A24A7-4DE8-4816-9D09-6D339B6F7222}" type="presParOf" srcId="{59D882D7-1170-4C7F-8ED0-2A867B590B9E}" destId="{B63E39CA-C53E-4382-85BA-58CF469E1557}" srcOrd="6" destOrd="0" presId="urn:microsoft.com/office/officeart/2005/8/layout/vList2"/>
    <dgm:cxn modelId="{919500F0-FE6D-4151-9693-4BF109ED93AD}" type="presParOf" srcId="{59D882D7-1170-4C7F-8ED0-2A867B590B9E}" destId="{8E57BAF7-B443-44B6-87FF-598C7B1B4400}" srcOrd="7" destOrd="0" presId="urn:microsoft.com/office/officeart/2005/8/layout/vList2"/>
    <dgm:cxn modelId="{1C3C4F51-C0C0-4AEC-9A6F-86B82CA6415B}" type="presParOf" srcId="{59D882D7-1170-4C7F-8ED0-2A867B590B9E}" destId="{347DEA39-7413-464E-9173-842BD3A43C2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84A4FD-2F40-4DE2-9310-EE795DF81641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66AACA2-ACC9-43FE-B840-27557BC5D474}">
      <dgm:prSet/>
      <dgm:spPr/>
      <dgm:t>
        <a:bodyPr/>
        <a:lstStyle/>
        <a:p>
          <a:r>
            <a:rPr lang="sk-SK"/>
            <a:t>Card does not check for correct PIN and the counter is implemented only PC-client-side</a:t>
          </a:r>
          <a:endParaRPr lang="en-US"/>
        </a:p>
      </dgm:t>
    </dgm:pt>
    <dgm:pt modelId="{F2B0BD28-BA89-447D-B518-D51A138EDA10}" type="parTrans" cxnId="{80B94CBA-AB7B-413C-AC66-4CFBE17816D3}">
      <dgm:prSet/>
      <dgm:spPr/>
      <dgm:t>
        <a:bodyPr/>
        <a:lstStyle/>
        <a:p>
          <a:endParaRPr lang="en-US"/>
        </a:p>
      </dgm:t>
    </dgm:pt>
    <dgm:pt modelId="{A85BFDCC-6442-454E-90EE-1C63C100BB22}" type="sibTrans" cxnId="{80B94CBA-AB7B-413C-AC66-4CFBE17816D3}">
      <dgm:prSet/>
      <dgm:spPr/>
      <dgm:t>
        <a:bodyPr/>
        <a:lstStyle/>
        <a:p>
          <a:endParaRPr lang="en-US"/>
        </a:p>
      </dgm:t>
    </dgm:pt>
    <dgm:pt modelId="{306ED9CC-13C9-48B6-BB81-57F74BA660EC}">
      <dgm:prSet/>
      <dgm:spPr/>
      <dgm:t>
        <a:bodyPr/>
        <a:lstStyle/>
        <a:p>
          <a:r>
            <a:rPr lang="sk-SK"/>
            <a:t>Basically, for PIN in &lt;0000, 9999&gt;: </a:t>
          </a:r>
          <a:r>
            <a:rPr lang="en-US"/>
            <a:t>{Establish session with PIN; Verify the correctness of the session;}</a:t>
          </a:r>
        </a:p>
      </dgm:t>
    </dgm:pt>
    <dgm:pt modelId="{71D7C563-996D-4E62-96D0-AF5DC579EE6A}" type="parTrans" cxnId="{0511C228-1835-4865-80E2-ED0B3427A096}">
      <dgm:prSet/>
      <dgm:spPr/>
      <dgm:t>
        <a:bodyPr/>
        <a:lstStyle/>
        <a:p>
          <a:endParaRPr lang="en-US"/>
        </a:p>
      </dgm:t>
    </dgm:pt>
    <dgm:pt modelId="{359ADFCA-3EF7-42D0-B9D6-AFE649DC2772}" type="sibTrans" cxnId="{0511C228-1835-4865-80E2-ED0B3427A096}">
      <dgm:prSet/>
      <dgm:spPr/>
      <dgm:t>
        <a:bodyPr/>
        <a:lstStyle/>
        <a:p>
          <a:endParaRPr lang="en-US"/>
        </a:p>
      </dgm:t>
    </dgm:pt>
    <dgm:pt modelId="{8BAFA2AE-1921-44F7-ABEA-F036CBB75970}">
      <dgm:prSet/>
      <dgm:spPr/>
      <dgm:t>
        <a:bodyPr/>
        <a:lstStyle/>
        <a:p>
          <a:r>
            <a:rPr lang="en-US"/>
            <a:t>PIN can be extracted from the card under a minute at any time only by sending correct APDUs</a:t>
          </a:r>
        </a:p>
      </dgm:t>
    </dgm:pt>
    <dgm:pt modelId="{C8AC6D39-AB14-443C-921D-5DB7EAA4B5D7}" type="parTrans" cxnId="{E2F8AFEF-136F-4B6C-83B2-F9BED171CDBB}">
      <dgm:prSet/>
      <dgm:spPr/>
      <dgm:t>
        <a:bodyPr/>
        <a:lstStyle/>
        <a:p>
          <a:endParaRPr lang="en-US"/>
        </a:p>
      </dgm:t>
    </dgm:pt>
    <dgm:pt modelId="{4296EE73-895D-4415-A60A-363F3FC4449C}" type="sibTrans" cxnId="{E2F8AFEF-136F-4B6C-83B2-F9BED171CDBB}">
      <dgm:prSet/>
      <dgm:spPr/>
      <dgm:t>
        <a:bodyPr/>
        <a:lstStyle/>
        <a:p>
          <a:endParaRPr lang="en-US"/>
        </a:p>
      </dgm:t>
    </dgm:pt>
    <dgm:pt modelId="{805874A1-0305-4792-8545-C73D3617743E}">
      <dgm:prSet/>
      <dgm:spPr/>
      <dgm:t>
        <a:bodyPr/>
        <a:lstStyle/>
        <a:p>
          <a:r>
            <a:rPr lang="sk-SK"/>
            <a:t>Script for executing the attack implemented and shared as part of the GitHub issue</a:t>
          </a:r>
          <a:endParaRPr lang="en-US"/>
        </a:p>
      </dgm:t>
    </dgm:pt>
    <dgm:pt modelId="{A92A202D-E553-4D73-8122-448792977555}" type="parTrans" cxnId="{816D3B5E-35A0-4A62-B37C-D57A2C5E483F}">
      <dgm:prSet/>
      <dgm:spPr/>
      <dgm:t>
        <a:bodyPr/>
        <a:lstStyle/>
        <a:p>
          <a:endParaRPr lang="en-US"/>
        </a:p>
      </dgm:t>
    </dgm:pt>
    <dgm:pt modelId="{0CD7B4EC-B98A-4444-993D-7482CE229D40}" type="sibTrans" cxnId="{816D3B5E-35A0-4A62-B37C-D57A2C5E483F}">
      <dgm:prSet/>
      <dgm:spPr/>
      <dgm:t>
        <a:bodyPr/>
        <a:lstStyle/>
        <a:p>
          <a:endParaRPr lang="en-US"/>
        </a:p>
      </dgm:t>
    </dgm:pt>
    <dgm:pt modelId="{5C79D20F-BE5F-48EC-8BCB-42C810A62362}" type="pres">
      <dgm:prSet presAssocID="{1284A4FD-2F40-4DE2-9310-EE795DF81641}" presName="outerComposite" presStyleCnt="0">
        <dgm:presLayoutVars>
          <dgm:chMax val="5"/>
          <dgm:dir/>
          <dgm:resizeHandles val="exact"/>
        </dgm:presLayoutVars>
      </dgm:prSet>
      <dgm:spPr/>
    </dgm:pt>
    <dgm:pt modelId="{D09E630E-AF35-4122-9908-796939286625}" type="pres">
      <dgm:prSet presAssocID="{1284A4FD-2F40-4DE2-9310-EE795DF81641}" presName="dummyMaxCanvas" presStyleCnt="0">
        <dgm:presLayoutVars/>
      </dgm:prSet>
      <dgm:spPr/>
    </dgm:pt>
    <dgm:pt modelId="{61C531BF-E89A-4453-9866-062E90F552A2}" type="pres">
      <dgm:prSet presAssocID="{1284A4FD-2F40-4DE2-9310-EE795DF81641}" presName="FourNodes_1" presStyleLbl="node1" presStyleIdx="0" presStyleCnt="4">
        <dgm:presLayoutVars>
          <dgm:bulletEnabled val="1"/>
        </dgm:presLayoutVars>
      </dgm:prSet>
      <dgm:spPr/>
    </dgm:pt>
    <dgm:pt modelId="{CEBA8340-69BE-4536-AF5B-62AEEBC739C6}" type="pres">
      <dgm:prSet presAssocID="{1284A4FD-2F40-4DE2-9310-EE795DF81641}" presName="FourNodes_2" presStyleLbl="node1" presStyleIdx="1" presStyleCnt="4">
        <dgm:presLayoutVars>
          <dgm:bulletEnabled val="1"/>
        </dgm:presLayoutVars>
      </dgm:prSet>
      <dgm:spPr/>
    </dgm:pt>
    <dgm:pt modelId="{78A99459-0D47-4EA9-AA18-C1D82E0B01B7}" type="pres">
      <dgm:prSet presAssocID="{1284A4FD-2F40-4DE2-9310-EE795DF81641}" presName="FourNodes_3" presStyleLbl="node1" presStyleIdx="2" presStyleCnt="4">
        <dgm:presLayoutVars>
          <dgm:bulletEnabled val="1"/>
        </dgm:presLayoutVars>
      </dgm:prSet>
      <dgm:spPr/>
    </dgm:pt>
    <dgm:pt modelId="{F3520ED8-8E52-482F-A372-BC7725EB224D}" type="pres">
      <dgm:prSet presAssocID="{1284A4FD-2F40-4DE2-9310-EE795DF81641}" presName="FourNodes_4" presStyleLbl="node1" presStyleIdx="3" presStyleCnt="4">
        <dgm:presLayoutVars>
          <dgm:bulletEnabled val="1"/>
        </dgm:presLayoutVars>
      </dgm:prSet>
      <dgm:spPr/>
    </dgm:pt>
    <dgm:pt modelId="{1EA25092-7CAE-4A3B-9F94-EE6132D690AD}" type="pres">
      <dgm:prSet presAssocID="{1284A4FD-2F40-4DE2-9310-EE795DF81641}" presName="FourConn_1-2" presStyleLbl="fgAccFollowNode1" presStyleIdx="0" presStyleCnt="3">
        <dgm:presLayoutVars>
          <dgm:bulletEnabled val="1"/>
        </dgm:presLayoutVars>
      </dgm:prSet>
      <dgm:spPr/>
    </dgm:pt>
    <dgm:pt modelId="{14D1DA6F-B1D6-4D86-B727-A9C5307B54F9}" type="pres">
      <dgm:prSet presAssocID="{1284A4FD-2F40-4DE2-9310-EE795DF81641}" presName="FourConn_2-3" presStyleLbl="fgAccFollowNode1" presStyleIdx="1" presStyleCnt="3">
        <dgm:presLayoutVars>
          <dgm:bulletEnabled val="1"/>
        </dgm:presLayoutVars>
      </dgm:prSet>
      <dgm:spPr/>
    </dgm:pt>
    <dgm:pt modelId="{26CE1EB8-9021-4EA6-B6C4-0884BA4FD773}" type="pres">
      <dgm:prSet presAssocID="{1284A4FD-2F40-4DE2-9310-EE795DF81641}" presName="FourConn_3-4" presStyleLbl="fgAccFollowNode1" presStyleIdx="2" presStyleCnt="3">
        <dgm:presLayoutVars>
          <dgm:bulletEnabled val="1"/>
        </dgm:presLayoutVars>
      </dgm:prSet>
      <dgm:spPr/>
    </dgm:pt>
    <dgm:pt modelId="{32149CD9-C123-4447-9214-9D1ADBA77F43}" type="pres">
      <dgm:prSet presAssocID="{1284A4FD-2F40-4DE2-9310-EE795DF81641}" presName="FourNodes_1_text" presStyleLbl="node1" presStyleIdx="3" presStyleCnt="4">
        <dgm:presLayoutVars>
          <dgm:bulletEnabled val="1"/>
        </dgm:presLayoutVars>
      </dgm:prSet>
      <dgm:spPr/>
    </dgm:pt>
    <dgm:pt modelId="{DA8DD10A-4D50-4694-ACA1-47C95361F515}" type="pres">
      <dgm:prSet presAssocID="{1284A4FD-2F40-4DE2-9310-EE795DF81641}" presName="FourNodes_2_text" presStyleLbl="node1" presStyleIdx="3" presStyleCnt="4">
        <dgm:presLayoutVars>
          <dgm:bulletEnabled val="1"/>
        </dgm:presLayoutVars>
      </dgm:prSet>
      <dgm:spPr/>
    </dgm:pt>
    <dgm:pt modelId="{085B6EB2-627D-4761-9D72-13A2F1A28950}" type="pres">
      <dgm:prSet presAssocID="{1284A4FD-2F40-4DE2-9310-EE795DF81641}" presName="FourNodes_3_text" presStyleLbl="node1" presStyleIdx="3" presStyleCnt="4">
        <dgm:presLayoutVars>
          <dgm:bulletEnabled val="1"/>
        </dgm:presLayoutVars>
      </dgm:prSet>
      <dgm:spPr/>
    </dgm:pt>
    <dgm:pt modelId="{E45F3D23-9154-48FA-874F-3E404841CAF4}" type="pres">
      <dgm:prSet presAssocID="{1284A4FD-2F40-4DE2-9310-EE795DF81641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7B26207-1796-4A66-AF5D-D33B4669AF8A}" type="presOf" srcId="{306ED9CC-13C9-48B6-BB81-57F74BA660EC}" destId="{DA8DD10A-4D50-4694-ACA1-47C95361F515}" srcOrd="1" destOrd="0" presId="urn:microsoft.com/office/officeart/2005/8/layout/vProcess5"/>
    <dgm:cxn modelId="{A0CF6326-1683-449B-8E7C-AEC58BFE890A}" type="presOf" srcId="{1284A4FD-2F40-4DE2-9310-EE795DF81641}" destId="{5C79D20F-BE5F-48EC-8BCB-42C810A62362}" srcOrd="0" destOrd="0" presId="urn:microsoft.com/office/officeart/2005/8/layout/vProcess5"/>
    <dgm:cxn modelId="{076F3A27-C9D5-4D43-A2EC-D042F1113AF8}" type="presOf" srcId="{4296EE73-895D-4415-A60A-363F3FC4449C}" destId="{26CE1EB8-9021-4EA6-B6C4-0884BA4FD773}" srcOrd="0" destOrd="0" presId="urn:microsoft.com/office/officeart/2005/8/layout/vProcess5"/>
    <dgm:cxn modelId="{0511C228-1835-4865-80E2-ED0B3427A096}" srcId="{1284A4FD-2F40-4DE2-9310-EE795DF81641}" destId="{306ED9CC-13C9-48B6-BB81-57F74BA660EC}" srcOrd="1" destOrd="0" parTransId="{71D7C563-996D-4E62-96D0-AF5DC579EE6A}" sibTransId="{359ADFCA-3EF7-42D0-B9D6-AFE649DC2772}"/>
    <dgm:cxn modelId="{7BBB292C-6918-403E-BAD4-79A2B5D0AE4A}" type="presOf" srcId="{8BAFA2AE-1921-44F7-ABEA-F036CBB75970}" destId="{78A99459-0D47-4EA9-AA18-C1D82E0B01B7}" srcOrd="0" destOrd="0" presId="urn:microsoft.com/office/officeart/2005/8/layout/vProcess5"/>
    <dgm:cxn modelId="{816D3B5E-35A0-4A62-B37C-D57A2C5E483F}" srcId="{1284A4FD-2F40-4DE2-9310-EE795DF81641}" destId="{805874A1-0305-4792-8545-C73D3617743E}" srcOrd="3" destOrd="0" parTransId="{A92A202D-E553-4D73-8122-448792977555}" sibTransId="{0CD7B4EC-B98A-4444-993D-7482CE229D40}"/>
    <dgm:cxn modelId="{E594724C-E02C-4E76-9EEF-A348A039D3D6}" type="presOf" srcId="{306ED9CC-13C9-48B6-BB81-57F74BA660EC}" destId="{CEBA8340-69BE-4536-AF5B-62AEEBC739C6}" srcOrd="0" destOrd="0" presId="urn:microsoft.com/office/officeart/2005/8/layout/vProcess5"/>
    <dgm:cxn modelId="{BE198A76-73D2-42E3-B58F-5E8A10486A83}" type="presOf" srcId="{C66AACA2-ACC9-43FE-B840-27557BC5D474}" destId="{32149CD9-C123-4447-9214-9D1ADBA77F43}" srcOrd="1" destOrd="0" presId="urn:microsoft.com/office/officeart/2005/8/layout/vProcess5"/>
    <dgm:cxn modelId="{AE5EED58-7CBD-4F46-A986-72B4A25CDDAA}" type="presOf" srcId="{359ADFCA-3EF7-42D0-B9D6-AFE649DC2772}" destId="{14D1DA6F-B1D6-4D86-B727-A9C5307B54F9}" srcOrd="0" destOrd="0" presId="urn:microsoft.com/office/officeart/2005/8/layout/vProcess5"/>
    <dgm:cxn modelId="{80B94CBA-AB7B-413C-AC66-4CFBE17816D3}" srcId="{1284A4FD-2F40-4DE2-9310-EE795DF81641}" destId="{C66AACA2-ACC9-43FE-B840-27557BC5D474}" srcOrd="0" destOrd="0" parTransId="{F2B0BD28-BA89-447D-B518-D51A138EDA10}" sibTransId="{A85BFDCC-6442-454E-90EE-1C63C100BB22}"/>
    <dgm:cxn modelId="{8F3B8CC2-38BA-4E92-B886-CB6671DAF54E}" type="presOf" srcId="{8BAFA2AE-1921-44F7-ABEA-F036CBB75970}" destId="{085B6EB2-627D-4761-9D72-13A2F1A28950}" srcOrd="1" destOrd="0" presId="urn:microsoft.com/office/officeart/2005/8/layout/vProcess5"/>
    <dgm:cxn modelId="{043E46C3-8C8F-4A8A-9F04-1BB20794028F}" type="presOf" srcId="{C66AACA2-ACC9-43FE-B840-27557BC5D474}" destId="{61C531BF-E89A-4453-9866-062E90F552A2}" srcOrd="0" destOrd="0" presId="urn:microsoft.com/office/officeart/2005/8/layout/vProcess5"/>
    <dgm:cxn modelId="{735FB2C9-8D4F-4767-B266-17A8F3D0B7EC}" type="presOf" srcId="{805874A1-0305-4792-8545-C73D3617743E}" destId="{F3520ED8-8E52-482F-A372-BC7725EB224D}" srcOrd="0" destOrd="0" presId="urn:microsoft.com/office/officeart/2005/8/layout/vProcess5"/>
    <dgm:cxn modelId="{06408ED2-40A0-4181-AB6E-F55B21D384D6}" type="presOf" srcId="{805874A1-0305-4792-8545-C73D3617743E}" destId="{E45F3D23-9154-48FA-874F-3E404841CAF4}" srcOrd="1" destOrd="0" presId="urn:microsoft.com/office/officeart/2005/8/layout/vProcess5"/>
    <dgm:cxn modelId="{E2F8AFEF-136F-4B6C-83B2-F9BED171CDBB}" srcId="{1284A4FD-2F40-4DE2-9310-EE795DF81641}" destId="{8BAFA2AE-1921-44F7-ABEA-F036CBB75970}" srcOrd="2" destOrd="0" parTransId="{C8AC6D39-AB14-443C-921D-5DB7EAA4B5D7}" sibTransId="{4296EE73-895D-4415-A60A-363F3FC4449C}"/>
    <dgm:cxn modelId="{3CC095FD-0762-4F02-8B23-EAA93E594495}" type="presOf" srcId="{A85BFDCC-6442-454E-90EE-1C63C100BB22}" destId="{1EA25092-7CAE-4A3B-9F94-EE6132D690AD}" srcOrd="0" destOrd="0" presId="urn:microsoft.com/office/officeart/2005/8/layout/vProcess5"/>
    <dgm:cxn modelId="{72D8E786-38AB-408F-B56D-70249FC5E0CA}" type="presParOf" srcId="{5C79D20F-BE5F-48EC-8BCB-42C810A62362}" destId="{D09E630E-AF35-4122-9908-796939286625}" srcOrd="0" destOrd="0" presId="urn:microsoft.com/office/officeart/2005/8/layout/vProcess5"/>
    <dgm:cxn modelId="{8A078C3C-0DD0-4E20-9395-530E40C4A809}" type="presParOf" srcId="{5C79D20F-BE5F-48EC-8BCB-42C810A62362}" destId="{61C531BF-E89A-4453-9866-062E90F552A2}" srcOrd="1" destOrd="0" presId="urn:microsoft.com/office/officeart/2005/8/layout/vProcess5"/>
    <dgm:cxn modelId="{8894BB7D-BD40-4E6F-80B3-AE3191747D13}" type="presParOf" srcId="{5C79D20F-BE5F-48EC-8BCB-42C810A62362}" destId="{CEBA8340-69BE-4536-AF5B-62AEEBC739C6}" srcOrd="2" destOrd="0" presId="urn:microsoft.com/office/officeart/2005/8/layout/vProcess5"/>
    <dgm:cxn modelId="{821E4666-CEAA-4EC0-B751-FB31B1F42F1A}" type="presParOf" srcId="{5C79D20F-BE5F-48EC-8BCB-42C810A62362}" destId="{78A99459-0D47-4EA9-AA18-C1D82E0B01B7}" srcOrd="3" destOrd="0" presId="urn:microsoft.com/office/officeart/2005/8/layout/vProcess5"/>
    <dgm:cxn modelId="{18A154CF-6210-468B-A842-F62EFF67A0A0}" type="presParOf" srcId="{5C79D20F-BE5F-48EC-8BCB-42C810A62362}" destId="{F3520ED8-8E52-482F-A372-BC7725EB224D}" srcOrd="4" destOrd="0" presId="urn:microsoft.com/office/officeart/2005/8/layout/vProcess5"/>
    <dgm:cxn modelId="{199AA459-2A0C-4437-8C5E-0FE332073900}" type="presParOf" srcId="{5C79D20F-BE5F-48EC-8BCB-42C810A62362}" destId="{1EA25092-7CAE-4A3B-9F94-EE6132D690AD}" srcOrd="5" destOrd="0" presId="urn:microsoft.com/office/officeart/2005/8/layout/vProcess5"/>
    <dgm:cxn modelId="{EA4928AF-C9D1-43B4-A284-6D2E1DC3DECA}" type="presParOf" srcId="{5C79D20F-BE5F-48EC-8BCB-42C810A62362}" destId="{14D1DA6F-B1D6-4D86-B727-A9C5307B54F9}" srcOrd="6" destOrd="0" presId="urn:microsoft.com/office/officeart/2005/8/layout/vProcess5"/>
    <dgm:cxn modelId="{4ABDEF86-D83D-45B5-8103-1BB83493DA20}" type="presParOf" srcId="{5C79D20F-BE5F-48EC-8BCB-42C810A62362}" destId="{26CE1EB8-9021-4EA6-B6C4-0884BA4FD773}" srcOrd="7" destOrd="0" presId="urn:microsoft.com/office/officeart/2005/8/layout/vProcess5"/>
    <dgm:cxn modelId="{DFEADC95-7B01-48B6-970C-EF5FF54DC673}" type="presParOf" srcId="{5C79D20F-BE5F-48EC-8BCB-42C810A62362}" destId="{32149CD9-C123-4447-9214-9D1ADBA77F43}" srcOrd="8" destOrd="0" presId="urn:microsoft.com/office/officeart/2005/8/layout/vProcess5"/>
    <dgm:cxn modelId="{8A13BB5E-82BB-4F6E-852F-7B226618422E}" type="presParOf" srcId="{5C79D20F-BE5F-48EC-8BCB-42C810A62362}" destId="{DA8DD10A-4D50-4694-ACA1-47C95361F515}" srcOrd="9" destOrd="0" presId="urn:microsoft.com/office/officeart/2005/8/layout/vProcess5"/>
    <dgm:cxn modelId="{8DB689BD-072C-4AAF-9BFC-72AC37D333C9}" type="presParOf" srcId="{5C79D20F-BE5F-48EC-8BCB-42C810A62362}" destId="{085B6EB2-627D-4761-9D72-13A2F1A28950}" srcOrd="10" destOrd="0" presId="urn:microsoft.com/office/officeart/2005/8/layout/vProcess5"/>
    <dgm:cxn modelId="{A5710100-14BD-4471-A274-8F9064139CF1}" type="presParOf" srcId="{5C79D20F-BE5F-48EC-8BCB-42C810A62362}" destId="{E45F3D23-9154-48FA-874F-3E404841CAF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97A250-7D61-40CB-9DAA-2D2BD8D7E8F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13326CAB-3C20-454E-968A-317ADAE86DAF}">
      <dgm:prSet/>
      <dgm:spPr/>
      <dgm:t>
        <a:bodyPr/>
        <a:lstStyle/>
        <a:p>
          <a:r>
            <a:rPr lang="en-US"/>
            <a:t>Stored unencrypted on the card</a:t>
          </a:r>
        </a:p>
      </dgm:t>
    </dgm:pt>
    <dgm:pt modelId="{BA564DA4-B023-4716-A2B4-25F759EA014D}" type="parTrans" cxnId="{2B718E02-F469-4091-969A-4858EFF8071F}">
      <dgm:prSet/>
      <dgm:spPr/>
      <dgm:t>
        <a:bodyPr/>
        <a:lstStyle/>
        <a:p>
          <a:endParaRPr lang="en-US"/>
        </a:p>
      </dgm:t>
    </dgm:pt>
    <dgm:pt modelId="{329D6F5E-F6AC-4D07-A2D1-6ADADC33C360}" type="sibTrans" cxnId="{2B718E02-F469-4091-969A-4858EFF8071F}">
      <dgm:prSet/>
      <dgm:spPr/>
      <dgm:t>
        <a:bodyPr/>
        <a:lstStyle/>
        <a:p>
          <a:endParaRPr lang="en-US"/>
        </a:p>
      </dgm:t>
    </dgm:pt>
    <dgm:pt modelId="{C0BF79D9-660C-40B7-A912-F285F307D114}">
      <dgm:prSet/>
      <dgm:spPr/>
      <dgm:t>
        <a:bodyPr/>
        <a:lstStyle/>
        <a:p>
          <a:r>
            <a:rPr lang="en-US"/>
            <a:t>Stored unencrypted and redundantly on the PC</a:t>
          </a:r>
        </a:p>
      </dgm:t>
    </dgm:pt>
    <dgm:pt modelId="{9677F826-3749-46DC-87D9-B37B6F2BB2BD}" type="parTrans" cxnId="{02BD9149-93A5-42A5-AC66-C172D3708A8D}">
      <dgm:prSet/>
      <dgm:spPr/>
      <dgm:t>
        <a:bodyPr/>
        <a:lstStyle/>
        <a:p>
          <a:endParaRPr lang="en-US"/>
        </a:p>
      </dgm:t>
    </dgm:pt>
    <dgm:pt modelId="{B826C059-DA1B-4C62-9458-E53F0BD24824}" type="sibTrans" cxnId="{02BD9149-93A5-42A5-AC66-C172D3708A8D}">
      <dgm:prSet/>
      <dgm:spPr/>
      <dgm:t>
        <a:bodyPr/>
        <a:lstStyle/>
        <a:p>
          <a:endParaRPr lang="en-US"/>
        </a:p>
      </dgm:t>
    </dgm:pt>
    <dgm:pt modelId="{2B8C8CF8-8CE3-4A42-83F4-7776081DAE2F}">
      <dgm:prSet/>
      <dgm:spPr/>
      <dgm:t>
        <a:bodyPr/>
        <a:lstStyle/>
        <a:p>
          <a:r>
            <a:rPr lang="en-US"/>
            <a:t>Protected only by simple SHA hash</a:t>
          </a:r>
        </a:p>
      </dgm:t>
    </dgm:pt>
    <dgm:pt modelId="{4FB9E974-7929-41AA-B4C8-03ECC8C07EB7}" type="parTrans" cxnId="{CA644C75-85E4-457B-AD75-82CB834E9F1E}">
      <dgm:prSet/>
      <dgm:spPr/>
      <dgm:t>
        <a:bodyPr/>
        <a:lstStyle/>
        <a:p>
          <a:endParaRPr lang="en-US"/>
        </a:p>
      </dgm:t>
    </dgm:pt>
    <dgm:pt modelId="{5F7A5806-C811-459A-83E4-D1F10540768C}" type="sibTrans" cxnId="{CA644C75-85E4-457B-AD75-82CB834E9F1E}">
      <dgm:prSet/>
      <dgm:spPr/>
      <dgm:t>
        <a:bodyPr/>
        <a:lstStyle/>
        <a:p>
          <a:endParaRPr lang="en-US"/>
        </a:p>
      </dgm:t>
    </dgm:pt>
    <dgm:pt modelId="{0857E896-0068-4D2A-90BC-88F7ED877392}" type="pres">
      <dgm:prSet presAssocID="{B897A250-7D61-40CB-9DAA-2D2BD8D7E8F4}" presName="root" presStyleCnt="0">
        <dgm:presLayoutVars>
          <dgm:dir/>
          <dgm:resizeHandles val="exact"/>
        </dgm:presLayoutVars>
      </dgm:prSet>
      <dgm:spPr/>
    </dgm:pt>
    <dgm:pt modelId="{664AFEEE-A8CA-4561-90EC-AA17134F453C}" type="pres">
      <dgm:prSet presAssocID="{13326CAB-3C20-454E-968A-317ADAE86DAF}" presName="compNode" presStyleCnt="0"/>
      <dgm:spPr/>
    </dgm:pt>
    <dgm:pt modelId="{0E9138AF-3838-4DE1-9076-11C337A784BF}" type="pres">
      <dgm:prSet presAssocID="{13326CAB-3C20-454E-968A-317ADAE86DAF}" presName="bgRect" presStyleLbl="bgShp" presStyleIdx="0" presStyleCnt="3"/>
      <dgm:spPr/>
    </dgm:pt>
    <dgm:pt modelId="{7CA2FFCF-B94C-4BA4-9CEA-7EB6D62A948E}" type="pres">
      <dgm:prSet presAssocID="{13326CAB-3C20-454E-968A-317ADAE86DA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CCC57FDD-3EF3-476A-8A00-57690625BE7B}" type="pres">
      <dgm:prSet presAssocID="{13326CAB-3C20-454E-968A-317ADAE86DAF}" presName="spaceRect" presStyleCnt="0"/>
      <dgm:spPr/>
    </dgm:pt>
    <dgm:pt modelId="{8111FA92-352A-44D4-AE71-0BE5D13D1857}" type="pres">
      <dgm:prSet presAssocID="{13326CAB-3C20-454E-968A-317ADAE86DAF}" presName="parTx" presStyleLbl="revTx" presStyleIdx="0" presStyleCnt="3">
        <dgm:presLayoutVars>
          <dgm:chMax val="0"/>
          <dgm:chPref val="0"/>
        </dgm:presLayoutVars>
      </dgm:prSet>
      <dgm:spPr/>
    </dgm:pt>
    <dgm:pt modelId="{BAE0F498-0C87-4A9F-9B1E-335424E3D685}" type="pres">
      <dgm:prSet presAssocID="{329D6F5E-F6AC-4D07-A2D1-6ADADC33C360}" presName="sibTrans" presStyleCnt="0"/>
      <dgm:spPr/>
    </dgm:pt>
    <dgm:pt modelId="{C134B768-4318-4418-B1E4-71C8A96190E4}" type="pres">
      <dgm:prSet presAssocID="{C0BF79D9-660C-40B7-A912-F285F307D114}" presName="compNode" presStyleCnt="0"/>
      <dgm:spPr/>
    </dgm:pt>
    <dgm:pt modelId="{2F236F51-EF8E-437F-A8A9-B372ED2CA826}" type="pres">
      <dgm:prSet presAssocID="{C0BF79D9-660C-40B7-A912-F285F307D114}" presName="bgRect" presStyleLbl="bgShp" presStyleIdx="1" presStyleCnt="3"/>
      <dgm:spPr/>
    </dgm:pt>
    <dgm:pt modelId="{AC36F3F8-AF52-4971-953F-76877579C94C}" type="pres">
      <dgm:prSet presAssocID="{C0BF79D9-660C-40B7-A912-F285F307D11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5E17529-46AD-4C65-8B4D-580E5A4CF235}" type="pres">
      <dgm:prSet presAssocID="{C0BF79D9-660C-40B7-A912-F285F307D114}" presName="spaceRect" presStyleCnt="0"/>
      <dgm:spPr/>
    </dgm:pt>
    <dgm:pt modelId="{DBEDCB71-EBDF-4964-843B-8C17F1331541}" type="pres">
      <dgm:prSet presAssocID="{C0BF79D9-660C-40B7-A912-F285F307D114}" presName="parTx" presStyleLbl="revTx" presStyleIdx="1" presStyleCnt="3">
        <dgm:presLayoutVars>
          <dgm:chMax val="0"/>
          <dgm:chPref val="0"/>
        </dgm:presLayoutVars>
      </dgm:prSet>
      <dgm:spPr/>
    </dgm:pt>
    <dgm:pt modelId="{C63212E9-0003-4486-AFAD-EF2D2891055E}" type="pres">
      <dgm:prSet presAssocID="{B826C059-DA1B-4C62-9458-E53F0BD24824}" presName="sibTrans" presStyleCnt="0"/>
      <dgm:spPr/>
    </dgm:pt>
    <dgm:pt modelId="{AA4936EC-755F-4E32-A4CA-E7DCA7ED1916}" type="pres">
      <dgm:prSet presAssocID="{2B8C8CF8-8CE3-4A42-83F4-7776081DAE2F}" presName="compNode" presStyleCnt="0"/>
      <dgm:spPr/>
    </dgm:pt>
    <dgm:pt modelId="{B5FF9777-A008-47B8-9380-2C19B251B90D}" type="pres">
      <dgm:prSet presAssocID="{2B8C8CF8-8CE3-4A42-83F4-7776081DAE2F}" presName="bgRect" presStyleLbl="bgShp" presStyleIdx="2" presStyleCnt="3"/>
      <dgm:spPr/>
    </dgm:pt>
    <dgm:pt modelId="{F37BF279-381F-4909-AEF2-7ABEFF0E7CAB}" type="pres">
      <dgm:prSet presAssocID="{2B8C8CF8-8CE3-4A42-83F4-7776081DAE2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CADB463A-450F-4B0B-BAC4-57CFCF759501}" type="pres">
      <dgm:prSet presAssocID="{2B8C8CF8-8CE3-4A42-83F4-7776081DAE2F}" presName="spaceRect" presStyleCnt="0"/>
      <dgm:spPr/>
    </dgm:pt>
    <dgm:pt modelId="{9C80B666-4532-42A5-99B0-CD86517FA177}" type="pres">
      <dgm:prSet presAssocID="{2B8C8CF8-8CE3-4A42-83F4-7776081DAE2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4D12A00-5C19-46AD-B00D-40E124784DA6}" type="presOf" srcId="{2B8C8CF8-8CE3-4A42-83F4-7776081DAE2F}" destId="{9C80B666-4532-42A5-99B0-CD86517FA177}" srcOrd="0" destOrd="0" presId="urn:microsoft.com/office/officeart/2018/2/layout/IconVerticalSolidList"/>
    <dgm:cxn modelId="{2B718E02-F469-4091-969A-4858EFF8071F}" srcId="{B897A250-7D61-40CB-9DAA-2D2BD8D7E8F4}" destId="{13326CAB-3C20-454E-968A-317ADAE86DAF}" srcOrd="0" destOrd="0" parTransId="{BA564DA4-B023-4716-A2B4-25F759EA014D}" sibTransId="{329D6F5E-F6AC-4D07-A2D1-6ADADC33C360}"/>
    <dgm:cxn modelId="{7A2E941A-47B3-4CF6-8827-18B99528A7F0}" type="presOf" srcId="{C0BF79D9-660C-40B7-A912-F285F307D114}" destId="{DBEDCB71-EBDF-4964-843B-8C17F1331541}" srcOrd="0" destOrd="0" presId="urn:microsoft.com/office/officeart/2018/2/layout/IconVerticalSolidList"/>
    <dgm:cxn modelId="{CFD8575C-A536-4F41-B81F-3FD9E018679C}" type="presOf" srcId="{B897A250-7D61-40CB-9DAA-2D2BD8D7E8F4}" destId="{0857E896-0068-4D2A-90BC-88F7ED877392}" srcOrd="0" destOrd="0" presId="urn:microsoft.com/office/officeart/2018/2/layout/IconVerticalSolidList"/>
    <dgm:cxn modelId="{02BD9149-93A5-42A5-AC66-C172D3708A8D}" srcId="{B897A250-7D61-40CB-9DAA-2D2BD8D7E8F4}" destId="{C0BF79D9-660C-40B7-A912-F285F307D114}" srcOrd="1" destOrd="0" parTransId="{9677F826-3749-46DC-87D9-B37B6F2BB2BD}" sibTransId="{B826C059-DA1B-4C62-9458-E53F0BD24824}"/>
    <dgm:cxn modelId="{CA644C75-85E4-457B-AD75-82CB834E9F1E}" srcId="{B897A250-7D61-40CB-9DAA-2D2BD8D7E8F4}" destId="{2B8C8CF8-8CE3-4A42-83F4-7776081DAE2F}" srcOrd="2" destOrd="0" parTransId="{4FB9E974-7929-41AA-B4C8-03ECC8C07EB7}" sibTransId="{5F7A5806-C811-459A-83E4-D1F10540768C}"/>
    <dgm:cxn modelId="{44D166AC-0194-4DF7-BD5D-374452FCCE84}" type="presOf" srcId="{13326CAB-3C20-454E-968A-317ADAE86DAF}" destId="{8111FA92-352A-44D4-AE71-0BE5D13D1857}" srcOrd="0" destOrd="0" presId="urn:microsoft.com/office/officeart/2018/2/layout/IconVerticalSolidList"/>
    <dgm:cxn modelId="{79F196C4-FF5D-4433-98AE-FBE931621A13}" type="presParOf" srcId="{0857E896-0068-4D2A-90BC-88F7ED877392}" destId="{664AFEEE-A8CA-4561-90EC-AA17134F453C}" srcOrd="0" destOrd="0" presId="urn:microsoft.com/office/officeart/2018/2/layout/IconVerticalSolidList"/>
    <dgm:cxn modelId="{BF2D0F49-2EC9-4F86-A343-B74AADA03A6C}" type="presParOf" srcId="{664AFEEE-A8CA-4561-90EC-AA17134F453C}" destId="{0E9138AF-3838-4DE1-9076-11C337A784BF}" srcOrd="0" destOrd="0" presId="urn:microsoft.com/office/officeart/2018/2/layout/IconVerticalSolidList"/>
    <dgm:cxn modelId="{6B473E7B-5527-4497-BF6E-86F61257B1C0}" type="presParOf" srcId="{664AFEEE-A8CA-4561-90EC-AA17134F453C}" destId="{7CA2FFCF-B94C-4BA4-9CEA-7EB6D62A948E}" srcOrd="1" destOrd="0" presId="urn:microsoft.com/office/officeart/2018/2/layout/IconVerticalSolidList"/>
    <dgm:cxn modelId="{7D5936D9-30BC-4091-BC4E-B738629AE67E}" type="presParOf" srcId="{664AFEEE-A8CA-4561-90EC-AA17134F453C}" destId="{CCC57FDD-3EF3-476A-8A00-57690625BE7B}" srcOrd="2" destOrd="0" presId="urn:microsoft.com/office/officeart/2018/2/layout/IconVerticalSolidList"/>
    <dgm:cxn modelId="{C0354C70-F510-4326-81B1-2B5149037E78}" type="presParOf" srcId="{664AFEEE-A8CA-4561-90EC-AA17134F453C}" destId="{8111FA92-352A-44D4-AE71-0BE5D13D1857}" srcOrd="3" destOrd="0" presId="urn:microsoft.com/office/officeart/2018/2/layout/IconVerticalSolidList"/>
    <dgm:cxn modelId="{808EA44E-DFE4-4D04-B638-F5F5BE688776}" type="presParOf" srcId="{0857E896-0068-4D2A-90BC-88F7ED877392}" destId="{BAE0F498-0C87-4A9F-9B1E-335424E3D685}" srcOrd="1" destOrd="0" presId="urn:microsoft.com/office/officeart/2018/2/layout/IconVerticalSolidList"/>
    <dgm:cxn modelId="{D6139B36-172D-475C-8220-2850AB096D6C}" type="presParOf" srcId="{0857E896-0068-4D2A-90BC-88F7ED877392}" destId="{C134B768-4318-4418-B1E4-71C8A96190E4}" srcOrd="2" destOrd="0" presId="urn:microsoft.com/office/officeart/2018/2/layout/IconVerticalSolidList"/>
    <dgm:cxn modelId="{8110587F-2358-4DA4-8389-BC1DA2AEFD5E}" type="presParOf" srcId="{C134B768-4318-4418-B1E4-71C8A96190E4}" destId="{2F236F51-EF8E-437F-A8A9-B372ED2CA826}" srcOrd="0" destOrd="0" presId="urn:microsoft.com/office/officeart/2018/2/layout/IconVerticalSolidList"/>
    <dgm:cxn modelId="{FE72275F-85FD-4AAE-B4F2-06BDF91153C8}" type="presParOf" srcId="{C134B768-4318-4418-B1E4-71C8A96190E4}" destId="{AC36F3F8-AF52-4971-953F-76877579C94C}" srcOrd="1" destOrd="0" presId="urn:microsoft.com/office/officeart/2018/2/layout/IconVerticalSolidList"/>
    <dgm:cxn modelId="{C7A9033F-2B10-40DD-8EDF-3800FCC1D077}" type="presParOf" srcId="{C134B768-4318-4418-B1E4-71C8A96190E4}" destId="{15E17529-46AD-4C65-8B4D-580E5A4CF235}" srcOrd="2" destOrd="0" presId="urn:microsoft.com/office/officeart/2018/2/layout/IconVerticalSolidList"/>
    <dgm:cxn modelId="{D9A4EC4C-8716-4EB5-99CC-284D66FF721B}" type="presParOf" srcId="{C134B768-4318-4418-B1E4-71C8A96190E4}" destId="{DBEDCB71-EBDF-4964-843B-8C17F1331541}" srcOrd="3" destOrd="0" presId="urn:microsoft.com/office/officeart/2018/2/layout/IconVerticalSolidList"/>
    <dgm:cxn modelId="{3DB86E59-8B4E-42A2-963B-B641AC73DBDE}" type="presParOf" srcId="{0857E896-0068-4D2A-90BC-88F7ED877392}" destId="{C63212E9-0003-4486-AFAD-EF2D2891055E}" srcOrd="3" destOrd="0" presId="urn:microsoft.com/office/officeart/2018/2/layout/IconVerticalSolidList"/>
    <dgm:cxn modelId="{9B6CE735-C275-4F2F-BFD5-E9BC368971D2}" type="presParOf" srcId="{0857E896-0068-4D2A-90BC-88F7ED877392}" destId="{AA4936EC-755F-4E32-A4CA-E7DCA7ED1916}" srcOrd="4" destOrd="0" presId="urn:microsoft.com/office/officeart/2018/2/layout/IconVerticalSolidList"/>
    <dgm:cxn modelId="{B38EB477-86D4-48C4-A1D3-6E3B9BDAB1E5}" type="presParOf" srcId="{AA4936EC-755F-4E32-A4CA-E7DCA7ED1916}" destId="{B5FF9777-A008-47B8-9380-2C19B251B90D}" srcOrd="0" destOrd="0" presId="urn:microsoft.com/office/officeart/2018/2/layout/IconVerticalSolidList"/>
    <dgm:cxn modelId="{F5E86412-43C9-4993-A42D-CAB968B61579}" type="presParOf" srcId="{AA4936EC-755F-4E32-A4CA-E7DCA7ED1916}" destId="{F37BF279-381F-4909-AEF2-7ABEFF0E7CAB}" srcOrd="1" destOrd="0" presId="urn:microsoft.com/office/officeart/2018/2/layout/IconVerticalSolidList"/>
    <dgm:cxn modelId="{90173041-D282-4692-9402-7828EBE0A466}" type="presParOf" srcId="{AA4936EC-755F-4E32-A4CA-E7DCA7ED1916}" destId="{CADB463A-450F-4B0B-BAC4-57CFCF759501}" srcOrd="2" destOrd="0" presId="urn:microsoft.com/office/officeart/2018/2/layout/IconVerticalSolidList"/>
    <dgm:cxn modelId="{2846CA94-9335-4410-887F-F23A4E980AC8}" type="presParOf" srcId="{AA4936EC-755F-4E32-A4CA-E7DCA7ED1916}" destId="{9C80B666-4532-42A5-99B0-CD86517FA1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C7FFE78-A61D-4CD1-AFB0-64ED89E22F3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3182C68-1B77-4309-A933-E8C06E0008C0}">
      <dgm:prSet/>
      <dgm:spPr/>
      <dgm:t>
        <a:bodyPr/>
        <a:lstStyle/>
        <a:p>
          <a:r>
            <a:rPr lang="en-US"/>
            <a:t>The session cannot be explicitly terminated</a:t>
          </a:r>
        </a:p>
      </dgm:t>
    </dgm:pt>
    <dgm:pt modelId="{8FF7F527-C1B6-40BC-84E7-936C238AF1EA}" type="parTrans" cxnId="{9B27576E-77C5-4175-BA19-E1BC298AD13E}">
      <dgm:prSet/>
      <dgm:spPr/>
      <dgm:t>
        <a:bodyPr/>
        <a:lstStyle/>
        <a:p>
          <a:endParaRPr lang="en-US"/>
        </a:p>
      </dgm:t>
    </dgm:pt>
    <dgm:pt modelId="{B86E93FB-B8A1-4596-8568-6DB7ACE327FC}" type="sibTrans" cxnId="{9B27576E-77C5-4175-BA19-E1BC298AD13E}">
      <dgm:prSet/>
      <dgm:spPr/>
      <dgm:t>
        <a:bodyPr/>
        <a:lstStyle/>
        <a:p>
          <a:endParaRPr lang="en-US"/>
        </a:p>
      </dgm:t>
    </dgm:pt>
    <dgm:pt modelId="{5B52ECBA-09FB-4545-9F9F-CA26D7D9B944}">
      <dgm:prSet/>
      <dgm:spPr/>
      <dgm:t>
        <a:bodyPr/>
        <a:lstStyle/>
        <a:p>
          <a:r>
            <a:rPr lang="en-US"/>
            <a:t>The session never ends on the card</a:t>
          </a:r>
        </a:p>
      </dgm:t>
    </dgm:pt>
    <dgm:pt modelId="{5AAB05A8-6E3E-40C5-B747-0C1A77284A25}" type="parTrans" cxnId="{B5FB8F07-A9E5-4DC5-944D-D8F31A181A2E}">
      <dgm:prSet/>
      <dgm:spPr/>
      <dgm:t>
        <a:bodyPr/>
        <a:lstStyle/>
        <a:p>
          <a:endParaRPr lang="en-US"/>
        </a:p>
      </dgm:t>
    </dgm:pt>
    <dgm:pt modelId="{EC3B3A5C-E43E-401F-A1BD-141A6874B049}" type="sibTrans" cxnId="{B5FB8F07-A9E5-4DC5-944D-D8F31A181A2E}">
      <dgm:prSet/>
      <dgm:spPr/>
      <dgm:t>
        <a:bodyPr/>
        <a:lstStyle/>
        <a:p>
          <a:endParaRPr lang="en-US"/>
        </a:p>
      </dgm:t>
    </dgm:pt>
    <dgm:pt modelId="{DA91882F-87E3-4850-B021-AA45945E4D3E}">
      <dgm:prSet/>
      <dgm:spPr/>
      <dgm:t>
        <a:bodyPr/>
        <a:lstStyle/>
        <a:p>
          <a:r>
            <a:rPr lang="en-US"/>
            <a:t>The secret changes, but predictably</a:t>
          </a:r>
        </a:p>
      </dgm:t>
    </dgm:pt>
    <dgm:pt modelId="{973F55EC-C38F-478B-8090-8E3B51FCFA6A}" type="parTrans" cxnId="{BED6F8AC-8D73-4C06-9A5E-4FEE186B723C}">
      <dgm:prSet/>
      <dgm:spPr/>
      <dgm:t>
        <a:bodyPr/>
        <a:lstStyle/>
        <a:p>
          <a:endParaRPr lang="en-US"/>
        </a:p>
      </dgm:t>
    </dgm:pt>
    <dgm:pt modelId="{9FD3D70B-452D-4BFA-85A6-143C6BB778AC}" type="sibTrans" cxnId="{BED6F8AC-8D73-4C06-9A5E-4FEE186B723C}">
      <dgm:prSet/>
      <dgm:spPr/>
      <dgm:t>
        <a:bodyPr/>
        <a:lstStyle/>
        <a:p>
          <a:endParaRPr lang="en-US"/>
        </a:p>
      </dgm:t>
    </dgm:pt>
    <dgm:pt modelId="{FF0091F8-8FDC-4E27-94C7-B9EFFB0E3B8B}">
      <dgm:prSet/>
      <dgm:spPr/>
      <dgm:t>
        <a:bodyPr/>
        <a:lstStyle/>
        <a:p>
          <a:r>
            <a:rPr lang="en-US"/>
            <a:t>If the secret for encryption is leaked once, the attacker can eavesdrop and decrypt all the communication</a:t>
          </a:r>
        </a:p>
      </dgm:t>
    </dgm:pt>
    <dgm:pt modelId="{EAC1A72F-DCEA-4EF1-95D4-9F2858237490}" type="parTrans" cxnId="{C243F276-83C6-43F5-826D-6F638FFC8F32}">
      <dgm:prSet/>
      <dgm:spPr/>
      <dgm:t>
        <a:bodyPr/>
        <a:lstStyle/>
        <a:p>
          <a:endParaRPr lang="en-US"/>
        </a:p>
      </dgm:t>
    </dgm:pt>
    <dgm:pt modelId="{487F3217-5B83-4C65-9F2B-D1492B11BA4F}" type="sibTrans" cxnId="{C243F276-83C6-43F5-826D-6F638FFC8F32}">
      <dgm:prSet/>
      <dgm:spPr/>
      <dgm:t>
        <a:bodyPr/>
        <a:lstStyle/>
        <a:p>
          <a:endParaRPr lang="en-US"/>
        </a:p>
      </dgm:t>
    </dgm:pt>
    <dgm:pt modelId="{C2B32D42-C747-4218-B6E2-0B276D96DDEC}">
      <dgm:prSet/>
      <dgm:spPr/>
      <dgm:t>
        <a:bodyPr/>
        <a:lstStyle/>
        <a:p>
          <a:r>
            <a:rPr lang="en-US"/>
            <a:t>Could be used to operate the card and leak data from it indefinitely</a:t>
          </a:r>
        </a:p>
      </dgm:t>
    </dgm:pt>
    <dgm:pt modelId="{CEB0BB57-5D33-4879-970F-819A2C1EC9CD}" type="parTrans" cxnId="{DC688B34-3BE0-4FD5-B956-965781CA6E44}">
      <dgm:prSet/>
      <dgm:spPr/>
      <dgm:t>
        <a:bodyPr/>
        <a:lstStyle/>
        <a:p>
          <a:endParaRPr lang="en-US"/>
        </a:p>
      </dgm:t>
    </dgm:pt>
    <dgm:pt modelId="{D762472A-1264-489C-B7B5-EAD5A8E084D7}" type="sibTrans" cxnId="{DC688B34-3BE0-4FD5-B956-965781CA6E44}">
      <dgm:prSet/>
      <dgm:spPr/>
      <dgm:t>
        <a:bodyPr/>
        <a:lstStyle/>
        <a:p>
          <a:endParaRPr lang="en-US"/>
        </a:p>
      </dgm:t>
    </dgm:pt>
    <dgm:pt modelId="{422693D0-C631-4799-8B90-6E55592E4C7B}" type="pres">
      <dgm:prSet presAssocID="{7C7FFE78-A61D-4CD1-AFB0-64ED89E22F33}" presName="root" presStyleCnt="0">
        <dgm:presLayoutVars>
          <dgm:dir/>
          <dgm:resizeHandles val="exact"/>
        </dgm:presLayoutVars>
      </dgm:prSet>
      <dgm:spPr/>
    </dgm:pt>
    <dgm:pt modelId="{BADD2C2B-5ACA-4327-A726-DE2A8E60C1CD}" type="pres">
      <dgm:prSet presAssocID="{83182C68-1B77-4309-A933-E8C06E0008C0}" presName="compNode" presStyleCnt="0"/>
      <dgm:spPr/>
    </dgm:pt>
    <dgm:pt modelId="{0B9A2703-0918-4AF3-A710-5597C368C668}" type="pres">
      <dgm:prSet presAssocID="{83182C68-1B77-4309-A933-E8C06E0008C0}" presName="bgRect" presStyleLbl="bgShp" presStyleIdx="0" presStyleCnt="5"/>
      <dgm:spPr/>
    </dgm:pt>
    <dgm:pt modelId="{64149E3C-A710-4AF5-A311-2B9CFD1B872D}" type="pres">
      <dgm:prSet presAssocID="{83182C68-1B77-4309-A933-E8C06E0008C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697C3125-6757-45D2-8F5B-036015F75285}" type="pres">
      <dgm:prSet presAssocID="{83182C68-1B77-4309-A933-E8C06E0008C0}" presName="spaceRect" presStyleCnt="0"/>
      <dgm:spPr/>
    </dgm:pt>
    <dgm:pt modelId="{EA2B8851-CE13-4DCC-9BF2-1D4281AEF7E5}" type="pres">
      <dgm:prSet presAssocID="{83182C68-1B77-4309-A933-E8C06E0008C0}" presName="parTx" presStyleLbl="revTx" presStyleIdx="0" presStyleCnt="5">
        <dgm:presLayoutVars>
          <dgm:chMax val="0"/>
          <dgm:chPref val="0"/>
        </dgm:presLayoutVars>
      </dgm:prSet>
      <dgm:spPr/>
    </dgm:pt>
    <dgm:pt modelId="{FD2D4522-E6A0-482A-AFE6-BB6E31B9D5BD}" type="pres">
      <dgm:prSet presAssocID="{B86E93FB-B8A1-4596-8568-6DB7ACE327FC}" presName="sibTrans" presStyleCnt="0"/>
      <dgm:spPr/>
    </dgm:pt>
    <dgm:pt modelId="{AD1CF2EC-498B-4770-831A-87E7B79273FA}" type="pres">
      <dgm:prSet presAssocID="{5B52ECBA-09FB-4545-9F9F-CA26D7D9B944}" presName="compNode" presStyleCnt="0"/>
      <dgm:spPr/>
    </dgm:pt>
    <dgm:pt modelId="{A51965C2-9AE8-4FAD-A928-1788F4546B8F}" type="pres">
      <dgm:prSet presAssocID="{5B52ECBA-09FB-4545-9F9F-CA26D7D9B944}" presName="bgRect" presStyleLbl="bgShp" presStyleIdx="1" presStyleCnt="5"/>
      <dgm:spPr/>
    </dgm:pt>
    <dgm:pt modelId="{DA8C15CF-A1BB-4780-B5E1-CEB9AB8513BC}" type="pres">
      <dgm:prSet presAssocID="{5B52ECBA-09FB-4545-9F9F-CA26D7D9B94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wer"/>
        </a:ext>
      </dgm:extLst>
    </dgm:pt>
    <dgm:pt modelId="{DB355F97-9D3B-4206-B663-07E6171CC444}" type="pres">
      <dgm:prSet presAssocID="{5B52ECBA-09FB-4545-9F9F-CA26D7D9B944}" presName="spaceRect" presStyleCnt="0"/>
      <dgm:spPr/>
    </dgm:pt>
    <dgm:pt modelId="{048A7964-5DC3-495F-89C2-419EF6766C94}" type="pres">
      <dgm:prSet presAssocID="{5B52ECBA-09FB-4545-9F9F-CA26D7D9B944}" presName="parTx" presStyleLbl="revTx" presStyleIdx="1" presStyleCnt="5">
        <dgm:presLayoutVars>
          <dgm:chMax val="0"/>
          <dgm:chPref val="0"/>
        </dgm:presLayoutVars>
      </dgm:prSet>
      <dgm:spPr/>
    </dgm:pt>
    <dgm:pt modelId="{6D74157D-EEAE-4ECC-88CA-FC9F30E0585E}" type="pres">
      <dgm:prSet presAssocID="{EC3B3A5C-E43E-401F-A1BD-141A6874B049}" presName="sibTrans" presStyleCnt="0"/>
      <dgm:spPr/>
    </dgm:pt>
    <dgm:pt modelId="{1BF63610-956C-4F87-92C9-FAD9A265C2BD}" type="pres">
      <dgm:prSet presAssocID="{DA91882F-87E3-4850-B021-AA45945E4D3E}" presName="compNode" presStyleCnt="0"/>
      <dgm:spPr/>
    </dgm:pt>
    <dgm:pt modelId="{55008168-F730-4807-8AC6-FD9116A41BB3}" type="pres">
      <dgm:prSet presAssocID="{DA91882F-87E3-4850-B021-AA45945E4D3E}" presName="bgRect" presStyleLbl="bgShp" presStyleIdx="2" presStyleCnt="5"/>
      <dgm:spPr/>
    </dgm:pt>
    <dgm:pt modelId="{D4C016C4-4BC2-4FAC-AC69-695C521E761F}" type="pres">
      <dgm:prSet presAssocID="{DA91882F-87E3-4850-B021-AA45945E4D3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il"/>
        </a:ext>
      </dgm:extLst>
    </dgm:pt>
    <dgm:pt modelId="{62A80860-F7B8-4563-9E5A-2D448BAFF737}" type="pres">
      <dgm:prSet presAssocID="{DA91882F-87E3-4850-B021-AA45945E4D3E}" presName="spaceRect" presStyleCnt="0"/>
      <dgm:spPr/>
    </dgm:pt>
    <dgm:pt modelId="{6021BB19-0FA3-4C4B-B9AD-D482A483AC8F}" type="pres">
      <dgm:prSet presAssocID="{DA91882F-87E3-4850-B021-AA45945E4D3E}" presName="parTx" presStyleLbl="revTx" presStyleIdx="2" presStyleCnt="5">
        <dgm:presLayoutVars>
          <dgm:chMax val="0"/>
          <dgm:chPref val="0"/>
        </dgm:presLayoutVars>
      </dgm:prSet>
      <dgm:spPr/>
    </dgm:pt>
    <dgm:pt modelId="{B2509882-3D9B-46B5-BF8F-4473155210EA}" type="pres">
      <dgm:prSet presAssocID="{9FD3D70B-452D-4BFA-85A6-143C6BB778AC}" presName="sibTrans" presStyleCnt="0"/>
      <dgm:spPr/>
    </dgm:pt>
    <dgm:pt modelId="{A335DF03-3061-4ED6-817F-EF2EBB6B6DB3}" type="pres">
      <dgm:prSet presAssocID="{FF0091F8-8FDC-4E27-94C7-B9EFFB0E3B8B}" presName="compNode" presStyleCnt="0"/>
      <dgm:spPr/>
    </dgm:pt>
    <dgm:pt modelId="{EDE2EA87-4C3E-4B96-9CBC-5AB3233FEDB9}" type="pres">
      <dgm:prSet presAssocID="{FF0091F8-8FDC-4E27-94C7-B9EFFB0E3B8B}" presName="bgRect" presStyleLbl="bgShp" presStyleIdx="3" presStyleCnt="5"/>
      <dgm:spPr/>
    </dgm:pt>
    <dgm:pt modelId="{FDD7A878-1425-4073-9E8F-4BC381B24D64}" type="pres">
      <dgm:prSet presAssocID="{FF0091F8-8FDC-4E27-94C7-B9EFFB0E3B8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6C43D16-2F63-47A7-8007-EB32A095886E}" type="pres">
      <dgm:prSet presAssocID="{FF0091F8-8FDC-4E27-94C7-B9EFFB0E3B8B}" presName="spaceRect" presStyleCnt="0"/>
      <dgm:spPr/>
    </dgm:pt>
    <dgm:pt modelId="{657C9A82-CDDC-44A2-A48C-FED467D04134}" type="pres">
      <dgm:prSet presAssocID="{FF0091F8-8FDC-4E27-94C7-B9EFFB0E3B8B}" presName="parTx" presStyleLbl="revTx" presStyleIdx="3" presStyleCnt="5">
        <dgm:presLayoutVars>
          <dgm:chMax val="0"/>
          <dgm:chPref val="0"/>
        </dgm:presLayoutVars>
      </dgm:prSet>
      <dgm:spPr/>
    </dgm:pt>
    <dgm:pt modelId="{343D0274-E6EF-47DA-A871-69E39B5854D3}" type="pres">
      <dgm:prSet presAssocID="{487F3217-5B83-4C65-9F2B-D1492B11BA4F}" presName="sibTrans" presStyleCnt="0"/>
      <dgm:spPr/>
    </dgm:pt>
    <dgm:pt modelId="{61B127DB-E4AF-4824-BE52-E627738ACDC5}" type="pres">
      <dgm:prSet presAssocID="{C2B32D42-C747-4218-B6E2-0B276D96DDEC}" presName="compNode" presStyleCnt="0"/>
      <dgm:spPr/>
    </dgm:pt>
    <dgm:pt modelId="{9017132E-7666-463D-8869-C289866BC079}" type="pres">
      <dgm:prSet presAssocID="{C2B32D42-C747-4218-B6E2-0B276D96DDEC}" presName="bgRect" presStyleLbl="bgShp" presStyleIdx="4" presStyleCnt="5"/>
      <dgm:spPr/>
    </dgm:pt>
    <dgm:pt modelId="{B1E83959-6B16-493C-8EE7-F290191C1889}" type="pres">
      <dgm:prSet presAssocID="{C2B32D42-C747-4218-B6E2-0B276D96DDE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9A01ACC-589A-4A35-BAFF-E43E42210541}" type="pres">
      <dgm:prSet presAssocID="{C2B32D42-C747-4218-B6E2-0B276D96DDEC}" presName="spaceRect" presStyleCnt="0"/>
      <dgm:spPr/>
    </dgm:pt>
    <dgm:pt modelId="{E5BE557B-C45E-4BEA-8E92-D4F6F6D4671D}" type="pres">
      <dgm:prSet presAssocID="{C2B32D42-C747-4218-B6E2-0B276D96DDE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5FB8F07-A9E5-4DC5-944D-D8F31A181A2E}" srcId="{7C7FFE78-A61D-4CD1-AFB0-64ED89E22F33}" destId="{5B52ECBA-09FB-4545-9F9F-CA26D7D9B944}" srcOrd="1" destOrd="0" parTransId="{5AAB05A8-6E3E-40C5-B747-0C1A77284A25}" sibTransId="{EC3B3A5C-E43E-401F-A1BD-141A6874B049}"/>
    <dgm:cxn modelId="{DC688B34-3BE0-4FD5-B956-965781CA6E44}" srcId="{7C7FFE78-A61D-4CD1-AFB0-64ED89E22F33}" destId="{C2B32D42-C747-4218-B6E2-0B276D96DDEC}" srcOrd="4" destOrd="0" parTransId="{CEB0BB57-5D33-4879-970F-819A2C1EC9CD}" sibTransId="{D762472A-1264-489C-B7B5-EAD5A8E084D7}"/>
    <dgm:cxn modelId="{51E56A48-3CA8-4A0D-8296-A6A6E790649B}" type="presOf" srcId="{FF0091F8-8FDC-4E27-94C7-B9EFFB0E3B8B}" destId="{657C9A82-CDDC-44A2-A48C-FED467D04134}" srcOrd="0" destOrd="0" presId="urn:microsoft.com/office/officeart/2018/2/layout/IconVerticalSolidList"/>
    <dgm:cxn modelId="{9B27576E-77C5-4175-BA19-E1BC298AD13E}" srcId="{7C7FFE78-A61D-4CD1-AFB0-64ED89E22F33}" destId="{83182C68-1B77-4309-A933-E8C06E0008C0}" srcOrd="0" destOrd="0" parTransId="{8FF7F527-C1B6-40BC-84E7-936C238AF1EA}" sibTransId="{B86E93FB-B8A1-4596-8568-6DB7ACE327FC}"/>
    <dgm:cxn modelId="{C243F276-83C6-43F5-826D-6F638FFC8F32}" srcId="{7C7FFE78-A61D-4CD1-AFB0-64ED89E22F33}" destId="{FF0091F8-8FDC-4E27-94C7-B9EFFB0E3B8B}" srcOrd="3" destOrd="0" parTransId="{EAC1A72F-DCEA-4EF1-95D4-9F2858237490}" sibTransId="{487F3217-5B83-4C65-9F2B-D1492B11BA4F}"/>
    <dgm:cxn modelId="{5EFE808F-D243-408F-B99C-8A0760D74C6A}" type="presOf" srcId="{83182C68-1B77-4309-A933-E8C06E0008C0}" destId="{EA2B8851-CE13-4DCC-9BF2-1D4281AEF7E5}" srcOrd="0" destOrd="0" presId="urn:microsoft.com/office/officeart/2018/2/layout/IconVerticalSolidList"/>
    <dgm:cxn modelId="{D4A9C2A5-68D7-46AC-BEDC-0AC458BA0029}" type="presOf" srcId="{5B52ECBA-09FB-4545-9F9F-CA26D7D9B944}" destId="{048A7964-5DC3-495F-89C2-419EF6766C94}" srcOrd="0" destOrd="0" presId="urn:microsoft.com/office/officeart/2018/2/layout/IconVerticalSolidList"/>
    <dgm:cxn modelId="{BED6F8AC-8D73-4C06-9A5E-4FEE186B723C}" srcId="{7C7FFE78-A61D-4CD1-AFB0-64ED89E22F33}" destId="{DA91882F-87E3-4850-B021-AA45945E4D3E}" srcOrd="2" destOrd="0" parTransId="{973F55EC-C38F-478B-8090-8E3B51FCFA6A}" sibTransId="{9FD3D70B-452D-4BFA-85A6-143C6BB778AC}"/>
    <dgm:cxn modelId="{9D26BEC0-185A-4FCA-AC17-EC084E6D02DC}" type="presOf" srcId="{C2B32D42-C747-4218-B6E2-0B276D96DDEC}" destId="{E5BE557B-C45E-4BEA-8E92-D4F6F6D4671D}" srcOrd="0" destOrd="0" presId="urn:microsoft.com/office/officeart/2018/2/layout/IconVerticalSolidList"/>
    <dgm:cxn modelId="{15A314E8-4A39-4D72-A66D-8CE356B7E33D}" type="presOf" srcId="{7C7FFE78-A61D-4CD1-AFB0-64ED89E22F33}" destId="{422693D0-C631-4799-8B90-6E55592E4C7B}" srcOrd="0" destOrd="0" presId="urn:microsoft.com/office/officeart/2018/2/layout/IconVerticalSolidList"/>
    <dgm:cxn modelId="{1A42F4F9-4A57-451C-B723-67D6EE6DBEE2}" type="presOf" srcId="{DA91882F-87E3-4850-B021-AA45945E4D3E}" destId="{6021BB19-0FA3-4C4B-B9AD-D482A483AC8F}" srcOrd="0" destOrd="0" presId="urn:microsoft.com/office/officeart/2018/2/layout/IconVerticalSolidList"/>
    <dgm:cxn modelId="{86254823-238B-4C55-924C-AD0895247AD5}" type="presParOf" srcId="{422693D0-C631-4799-8B90-6E55592E4C7B}" destId="{BADD2C2B-5ACA-4327-A726-DE2A8E60C1CD}" srcOrd="0" destOrd="0" presId="urn:microsoft.com/office/officeart/2018/2/layout/IconVerticalSolidList"/>
    <dgm:cxn modelId="{356286A6-BAA7-4739-81B4-47BAE4F713A0}" type="presParOf" srcId="{BADD2C2B-5ACA-4327-A726-DE2A8E60C1CD}" destId="{0B9A2703-0918-4AF3-A710-5597C368C668}" srcOrd="0" destOrd="0" presId="urn:microsoft.com/office/officeart/2018/2/layout/IconVerticalSolidList"/>
    <dgm:cxn modelId="{7266ABB5-7496-449C-BF42-D199580DB360}" type="presParOf" srcId="{BADD2C2B-5ACA-4327-A726-DE2A8E60C1CD}" destId="{64149E3C-A710-4AF5-A311-2B9CFD1B872D}" srcOrd="1" destOrd="0" presId="urn:microsoft.com/office/officeart/2018/2/layout/IconVerticalSolidList"/>
    <dgm:cxn modelId="{45E8BED5-992E-4079-9F65-43B86D72C9A7}" type="presParOf" srcId="{BADD2C2B-5ACA-4327-A726-DE2A8E60C1CD}" destId="{697C3125-6757-45D2-8F5B-036015F75285}" srcOrd="2" destOrd="0" presId="urn:microsoft.com/office/officeart/2018/2/layout/IconVerticalSolidList"/>
    <dgm:cxn modelId="{645A3082-3E8C-4CB4-B478-B83AB6D4935C}" type="presParOf" srcId="{BADD2C2B-5ACA-4327-A726-DE2A8E60C1CD}" destId="{EA2B8851-CE13-4DCC-9BF2-1D4281AEF7E5}" srcOrd="3" destOrd="0" presId="urn:microsoft.com/office/officeart/2018/2/layout/IconVerticalSolidList"/>
    <dgm:cxn modelId="{A97F8191-21B2-49C6-999A-E117A49FBE63}" type="presParOf" srcId="{422693D0-C631-4799-8B90-6E55592E4C7B}" destId="{FD2D4522-E6A0-482A-AFE6-BB6E31B9D5BD}" srcOrd="1" destOrd="0" presId="urn:microsoft.com/office/officeart/2018/2/layout/IconVerticalSolidList"/>
    <dgm:cxn modelId="{C2AE5B08-3716-4484-841C-7835C7089452}" type="presParOf" srcId="{422693D0-C631-4799-8B90-6E55592E4C7B}" destId="{AD1CF2EC-498B-4770-831A-87E7B79273FA}" srcOrd="2" destOrd="0" presId="urn:microsoft.com/office/officeart/2018/2/layout/IconVerticalSolidList"/>
    <dgm:cxn modelId="{1698A17B-2D00-4A37-8D6D-3EF8BC7DA8D6}" type="presParOf" srcId="{AD1CF2EC-498B-4770-831A-87E7B79273FA}" destId="{A51965C2-9AE8-4FAD-A928-1788F4546B8F}" srcOrd="0" destOrd="0" presId="urn:microsoft.com/office/officeart/2018/2/layout/IconVerticalSolidList"/>
    <dgm:cxn modelId="{66879527-FB27-4CEA-9C4A-19C96999F52B}" type="presParOf" srcId="{AD1CF2EC-498B-4770-831A-87E7B79273FA}" destId="{DA8C15CF-A1BB-4780-B5E1-CEB9AB8513BC}" srcOrd="1" destOrd="0" presId="urn:microsoft.com/office/officeart/2018/2/layout/IconVerticalSolidList"/>
    <dgm:cxn modelId="{90F3352C-C2A1-4D34-843E-67DE84B53C2B}" type="presParOf" srcId="{AD1CF2EC-498B-4770-831A-87E7B79273FA}" destId="{DB355F97-9D3B-4206-B663-07E6171CC444}" srcOrd="2" destOrd="0" presId="urn:microsoft.com/office/officeart/2018/2/layout/IconVerticalSolidList"/>
    <dgm:cxn modelId="{F0D14B34-15FF-422F-88EA-2D64F9BA54C3}" type="presParOf" srcId="{AD1CF2EC-498B-4770-831A-87E7B79273FA}" destId="{048A7964-5DC3-495F-89C2-419EF6766C94}" srcOrd="3" destOrd="0" presId="urn:microsoft.com/office/officeart/2018/2/layout/IconVerticalSolidList"/>
    <dgm:cxn modelId="{AE70BB49-E863-45C9-AE83-CF9FBA70A906}" type="presParOf" srcId="{422693D0-C631-4799-8B90-6E55592E4C7B}" destId="{6D74157D-EEAE-4ECC-88CA-FC9F30E0585E}" srcOrd="3" destOrd="0" presId="urn:microsoft.com/office/officeart/2018/2/layout/IconVerticalSolidList"/>
    <dgm:cxn modelId="{C71BBD7B-F4E3-4006-BD14-62B7A4667376}" type="presParOf" srcId="{422693D0-C631-4799-8B90-6E55592E4C7B}" destId="{1BF63610-956C-4F87-92C9-FAD9A265C2BD}" srcOrd="4" destOrd="0" presId="urn:microsoft.com/office/officeart/2018/2/layout/IconVerticalSolidList"/>
    <dgm:cxn modelId="{662A67F1-3845-4C72-AD2C-C1AD4DF2E141}" type="presParOf" srcId="{1BF63610-956C-4F87-92C9-FAD9A265C2BD}" destId="{55008168-F730-4807-8AC6-FD9116A41BB3}" srcOrd="0" destOrd="0" presId="urn:microsoft.com/office/officeart/2018/2/layout/IconVerticalSolidList"/>
    <dgm:cxn modelId="{A07477EC-0835-47AA-8F74-4CB4BCF65945}" type="presParOf" srcId="{1BF63610-956C-4F87-92C9-FAD9A265C2BD}" destId="{D4C016C4-4BC2-4FAC-AC69-695C521E761F}" srcOrd="1" destOrd="0" presId="urn:microsoft.com/office/officeart/2018/2/layout/IconVerticalSolidList"/>
    <dgm:cxn modelId="{710BFB28-FC4B-439F-B09D-616D31922F46}" type="presParOf" srcId="{1BF63610-956C-4F87-92C9-FAD9A265C2BD}" destId="{62A80860-F7B8-4563-9E5A-2D448BAFF737}" srcOrd="2" destOrd="0" presId="urn:microsoft.com/office/officeart/2018/2/layout/IconVerticalSolidList"/>
    <dgm:cxn modelId="{9D69C4BA-0378-4888-8302-183EADFF7A0E}" type="presParOf" srcId="{1BF63610-956C-4F87-92C9-FAD9A265C2BD}" destId="{6021BB19-0FA3-4C4B-B9AD-D482A483AC8F}" srcOrd="3" destOrd="0" presId="urn:microsoft.com/office/officeart/2018/2/layout/IconVerticalSolidList"/>
    <dgm:cxn modelId="{DC5FDF09-6D2D-4A78-BD7B-4D58ABEB462B}" type="presParOf" srcId="{422693D0-C631-4799-8B90-6E55592E4C7B}" destId="{B2509882-3D9B-46B5-BF8F-4473155210EA}" srcOrd="5" destOrd="0" presId="urn:microsoft.com/office/officeart/2018/2/layout/IconVerticalSolidList"/>
    <dgm:cxn modelId="{D9488F19-272F-4ECD-A761-AAD1C33E9C59}" type="presParOf" srcId="{422693D0-C631-4799-8B90-6E55592E4C7B}" destId="{A335DF03-3061-4ED6-817F-EF2EBB6B6DB3}" srcOrd="6" destOrd="0" presId="urn:microsoft.com/office/officeart/2018/2/layout/IconVerticalSolidList"/>
    <dgm:cxn modelId="{72AE6CA0-D1FF-424F-BEA1-1622DD3F3A56}" type="presParOf" srcId="{A335DF03-3061-4ED6-817F-EF2EBB6B6DB3}" destId="{EDE2EA87-4C3E-4B96-9CBC-5AB3233FEDB9}" srcOrd="0" destOrd="0" presId="urn:microsoft.com/office/officeart/2018/2/layout/IconVerticalSolidList"/>
    <dgm:cxn modelId="{5AB0C94F-54FA-4D60-8BE4-81708DDC56F0}" type="presParOf" srcId="{A335DF03-3061-4ED6-817F-EF2EBB6B6DB3}" destId="{FDD7A878-1425-4073-9E8F-4BC381B24D64}" srcOrd="1" destOrd="0" presId="urn:microsoft.com/office/officeart/2018/2/layout/IconVerticalSolidList"/>
    <dgm:cxn modelId="{63673754-1112-4A66-B0F7-769784F917D1}" type="presParOf" srcId="{A335DF03-3061-4ED6-817F-EF2EBB6B6DB3}" destId="{26C43D16-2F63-47A7-8007-EB32A095886E}" srcOrd="2" destOrd="0" presId="urn:microsoft.com/office/officeart/2018/2/layout/IconVerticalSolidList"/>
    <dgm:cxn modelId="{B0525834-C536-4233-81AF-9CB66F7D9342}" type="presParOf" srcId="{A335DF03-3061-4ED6-817F-EF2EBB6B6DB3}" destId="{657C9A82-CDDC-44A2-A48C-FED467D04134}" srcOrd="3" destOrd="0" presId="urn:microsoft.com/office/officeart/2018/2/layout/IconVerticalSolidList"/>
    <dgm:cxn modelId="{9D2C01EE-8286-483B-A730-0F026FBD010B}" type="presParOf" srcId="{422693D0-C631-4799-8B90-6E55592E4C7B}" destId="{343D0274-E6EF-47DA-A871-69E39B5854D3}" srcOrd="7" destOrd="0" presId="urn:microsoft.com/office/officeart/2018/2/layout/IconVerticalSolidList"/>
    <dgm:cxn modelId="{24F451DF-5ABD-44DC-B758-8490F77A9C43}" type="presParOf" srcId="{422693D0-C631-4799-8B90-6E55592E4C7B}" destId="{61B127DB-E4AF-4824-BE52-E627738ACDC5}" srcOrd="8" destOrd="0" presId="urn:microsoft.com/office/officeart/2018/2/layout/IconVerticalSolidList"/>
    <dgm:cxn modelId="{0F27C3FE-D669-4562-84A2-80BA1A3A0EE9}" type="presParOf" srcId="{61B127DB-E4AF-4824-BE52-E627738ACDC5}" destId="{9017132E-7666-463D-8869-C289866BC079}" srcOrd="0" destOrd="0" presId="urn:microsoft.com/office/officeart/2018/2/layout/IconVerticalSolidList"/>
    <dgm:cxn modelId="{D37AA2D6-E8AB-4241-9174-647129079265}" type="presParOf" srcId="{61B127DB-E4AF-4824-BE52-E627738ACDC5}" destId="{B1E83959-6B16-493C-8EE7-F290191C1889}" srcOrd="1" destOrd="0" presId="urn:microsoft.com/office/officeart/2018/2/layout/IconVerticalSolidList"/>
    <dgm:cxn modelId="{48C26CC1-37A9-48A7-B95E-C2E3B7412854}" type="presParOf" srcId="{61B127DB-E4AF-4824-BE52-E627738ACDC5}" destId="{D9A01ACC-589A-4A35-BAFF-E43E42210541}" srcOrd="2" destOrd="0" presId="urn:microsoft.com/office/officeart/2018/2/layout/IconVerticalSolidList"/>
    <dgm:cxn modelId="{3CE69ECD-F239-426A-B791-A5A351341CF1}" type="presParOf" srcId="{61B127DB-E4AF-4824-BE52-E627738ACDC5}" destId="{E5BE557B-C45E-4BEA-8E92-D4F6F6D4671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7F8AA7-7EE8-4E74-9891-ACC11DF44B99}">
      <dsp:nvSpPr>
        <dsp:cNvPr id="0" name=""/>
        <dsp:cNvSpPr/>
      </dsp:nvSpPr>
      <dsp:spPr>
        <a:xfrm>
          <a:off x="0" y="360705"/>
          <a:ext cx="2357437" cy="14144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200" kern="1200"/>
            <a:t>manual code inspection</a:t>
          </a:r>
          <a:endParaRPr lang="en-US" sz="2200" kern="1200"/>
        </a:p>
      </dsp:txBody>
      <dsp:txXfrm>
        <a:off x="0" y="360705"/>
        <a:ext cx="2357437" cy="1414462"/>
      </dsp:txXfrm>
    </dsp:sp>
    <dsp:sp modelId="{ECEAEAE8-9B6B-4305-830A-C8104EAA5AE3}">
      <dsp:nvSpPr>
        <dsp:cNvPr id="0" name=""/>
        <dsp:cNvSpPr/>
      </dsp:nvSpPr>
      <dsp:spPr>
        <a:xfrm>
          <a:off x="2593181" y="360705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200" kern="1200"/>
            <a:t>13 GitHub Issues opened</a:t>
          </a:r>
          <a:endParaRPr lang="en-US" sz="2200" kern="1200"/>
        </a:p>
      </dsp:txBody>
      <dsp:txXfrm>
        <a:off x="2593181" y="360705"/>
        <a:ext cx="2357437" cy="1414462"/>
      </dsp:txXfrm>
    </dsp:sp>
    <dsp:sp modelId="{E0767270-81CD-474F-A2AF-3CEAD129B536}">
      <dsp:nvSpPr>
        <dsp:cNvPr id="0" name=""/>
        <dsp:cNvSpPr/>
      </dsp:nvSpPr>
      <dsp:spPr>
        <a:xfrm>
          <a:off x="5186362" y="360705"/>
          <a:ext cx="2357437" cy="14144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200" kern="1200"/>
            <a:t>Description + remediation provided</a:t>
          </a:r>
          <a:endParaRPr lang="en-US" sz="2200" kern="1200"/>
        </a:p>
      </dsp:txBody>
      <dsp:txXfrm>
        <a:off x="5186362" y="360705"/>
        <a:ext cx="2357437" cy="1414462"/>
      </dsp:txXfrm>
    </dsp:sp>
    <dsp:sp modelId="{D2719431-1D39-4FB8-8CCD-52649DE46370}">
      <dsp:nvSpPr>
        <dsp:cNvPr id="0" name=""/>
        <dsp:cNvSpPr/>
      </dsp:nvSpPr>
      <dsp:spPr>
        <a:xfrm>
          <a:off x="1296590" y="2010911"/>
          <a:ext cx="2357437" cy="14144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Both protocol and applet logic implementation attacked</a:t>
          </a:r>
        </a:p>
      </dsp:txBody>
      <dsp:txXfrm>
        <a:off x="1296590" y="2010911"/>
        <a:ext cx="2357437" cy="1414462"/>
      </dsp:txXfrm>
    </dsp:sp>
    <dsp:sp modelId="{E6E8DEE0-9FD1-4F5E-B909-A52719E6CA41}">
      <dsp:nvSpPr>
        <dsp:cNvPr id="0" name=""/>
        <dsp:cNvSpPr/>
      </dsp:nvSpPr>
      <dsp:spPr>
        <a:xfrm>
          <a:off x="3889771" y="2010911"/>
          <a:ext cx="2357437" cy="141446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(Java Card) Code quality discussed</a:t>
          </a:r>
        </a:p>
      </dsp:txBody>
      <dsp:txXfrm>
        <a:off x="3889771" y="2010911"/>
        <a:ext cx="2357437" cy="1414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55F95-37F7-44E7-95D3-69F1B58BB2A4}">
      <dsp:nvSpPr>
        <dsp:cNvPr id="0" name=""/>
        <dsp:cNvSpPr/>
      </dsp:nvSpPr>
      <dsp:spPr>
        <a:xfrm>
          <a:off x="0" y="275828"/>
          <a:ext cx="5098256" cy="5098256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D49D39-9E22-42CE-9FBD-9028ECFA2708}">
      <dsp:nvSpPr>
        <dsp:cNvPr id="0" name=""/>
        <dsp:cNvSpPr/>
      </dsp:nvSpPr>
      <dsp:spPr>
        <a:xfrm>
          <a:off x="484334" y="760162"/>
          <a:ext cx="1988319" cy="19883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kern="1200"/>
            <a:t>SPAKE2 used – no offline bruteforce attack</a:t>
          </a:r>
          <a:endParaRPr lang="en-US" sz="2000" kern="1200"/>
        </a:p>
      </dsp:txBody>
      <dsp:txXfrm>
        <a:off x="581396" y="857224"/>
        <a:ext cx="1794195" cy="1794195"/>
      </dsp:txXfrm>
    </dsp:sp>
    <dsp:sp modelId="{26EC69A3-E7DF-43D4-BA8A-2809F66D38FB}">
      <dsp:nvSpPr>
        <dsp:cNvPr id="0" name=""/>
        <dsp:cNvSpPr/>
      </dsp:nvSpPr>
      <dsp:spPr>
        <a:xfrm>
          <a:off x="2625601" y="760162"/>
          <a:ext cx="1988319" cy="19883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kern="1200"/>
            <a:t>Perfect backward secrecy</a:t>
          </a:r>
          <a:endParaRPr lang="en-US" sz="2000" kern="1200"/>
        </a:p>
      </dsp:txBody>
      <dsp:txXfrm>
        <a:off x="2722663" y="857224"/>
        <a:ext cx="1794195" cy="1794195"/>
      </dsp:txXfrm>
    </dsp:sp>
    <dsp:sp modelId="{3B4401FA-E6C8-41F6-B5BD-2DD4EF53B0B5}">
      <dsp:nvSpPr>
        <dsp:cNvPr id="0" name=""/>
        <dsp:cNvSpPr/>
      </dsp:nvSpPr>
      <dsp:spPr>
        <a:xfrm>
          <a:off x="484334" y="2901429"/>
          <a:ext cx="1988319" cy="198831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kern="1200"/>
            <a:t>Secure channel key changed after each message</a:t>
          </a:r>
          <a:endParaRPr lang="en-US" sz="2000" kern="1200"/>
        </a:p>
      </dsp:txBody>
      <dsp:txXfrm>
        <a:off x="581396" y="2998491"/>
        <a:ext cx="1794195" cy="1794195"/>
      </dsp:txXfrm>
    </dsp:sp>
    <dsp:sp modelId="{8A9ED4CF-9B98-4B63-A7B0-6F277FC003AC}">
      <dsp:nvSpPr>
        <dsp:cNvPr id="0" name=""/>
        <dsp:cNvSpPr/>
      </dsp:nvSpPr>
      <dsp:spPr>
        <a:xfrm>
          <a:off x="2625601" y="2901429"/>
          <a:ext cx="1988319" cy="19883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kern="1200"/>
            <a:t>GitHub Projects, Issues and forks used during development</a:t>
          </a:r>
          <a:endParaRPr lang="en-US" sz="2000" kern="1200"/>
        </a:p>
      </dsp:txBody>
      <dsp:txXfrm>
        <a:off x="2722663" y="2998491"/>
        <a:ext cx="1794195" cy="17941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35AA7C-3032-485B-A082-70C490636F01}">
      <dsp:nvSpPr>
        <dsp:cNvPr id="0" name=""/>
        <dsp:cNvSpPr/>
      </dsp:nvSpPr>
      <dsp:spPr>
        <a:xfrm>
          <a:off x="0" y="1050448"/>
          <a:ext cx="5098256" cy="6475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/>
            <a:t>Full-blown Java libraries in applet</a:t>
          </a:r>
          <a:endParaRPr lang="en-US" sz="2700" kern="1200"/>
        </a:p>
      </dsp:txBody>
      <dsp:txXfrm>
        <a:off x="31613" y="1082061"/>
        <a:ext cx="5035030" cy="584369"/>
      </dsp:txXfrm>
    </dsp:sp>
    <dsp:sp modelId="{519A16EF-637C-4D57-8D2F-003BB4F0F5B6}">
      <dsp:nvSpPr>
        <dsp:cNvPr id="0" name=""/>
        <dsp:cNvSpPr/>
      </dsp:nvSpPr>
      <dsp:spPr>
        <a:xfrm>
          <a:off x="0" y="1775803"/>
          <a:ext cx="5098256" cy="647595"/>
        </a:xfrm>
        <a:prstGeom prst="roundRect">
          <a:avLst/>
        </a:prstGeom>
        <a:solidFill>
          <a:schemeClr val="accent5">
            <a:hueOff val="531780"/>
            <a:satOff val="-5973"/>
            <a:lumOff val="-12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/>
            <a:t>Java Card libraries in PC client</a:t>
          </a:r>
          <a:endParaRPr lang="en-US" sz="2700" kern="1200"/>
        </a:p>
      </dsp:txBody>
      <dsp:txXfrm>
        <a:off x="31613" y="1807416"/>
        <a:ext cx="5035030" cy="584369"/>
      </dsp:txXfrm>
    </dsp:sp>
    <dsp:sp modelId="{2166EE98-2234-45B7-86D2-6C960FC71ECB}">
      <dsp:nvSpPr>
        <dsp:cNvPr id="0" name=""/>
        <dsp:cNvSpPr/>
      </dsp:nvSpPr>
      <dsp:spPr>
        <a:xfrm>
          <a:off x="0" y="2501158"/>
          <a:ext cx="5098256" cy="647595"/>
        </a:xfrm>
        <a:prstGeom prst="roundRect">
          <a:avLst/>
        </a:prstGeom>
        <a:solidFill>
          <a:schemeClr val="accent5">
            <a:hueOff val="1063560"/>
            <a:satOff val="-11946"/>
            <a:lumOff val="-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/>
            <a:t>Some arrays in ROM</a:t>
          </a:r>
          <a:endParaRPr lang="en-US" sz="2700" kern="1200"/>
        </a:p>
      </dsp:txBody>
      <dsp:txXfrm>
        <a:off x="31613" y="2532771"/>
        <a:ext cx="5035030" cy="584369"/>
      </dsp:txXfrm>
    </dsp:sp>
    <dsp:sp modelId="{B63E39CA-C53E-4382-85BA-58CF469E1557}">
      <dsp:nvSpPr>
        <dsp:cNvPr id="0" name=""/>
        <dsp:cNvSpPr/>
      </dsp:nvSpPr>
      <dsp:spPr>
        <a:xfrm>
          <a:off x="0" y="3226513"/>
          <a:ext cx="5098256" cy="647595"/>
        </a:xfrm>
        <a:prstGeom prst="roundRect">
          <a:avLst/>
        </a:prstGeom>
        <a:solidFill>
          <a:schemeClr val="accent5">
            <a:hueOff val="1595340"/>
            <a:satOff val="-17918"/>
            <a:lumOff val="-382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/>
            <a:t>Allocation outside constructor</a:t>
          </a:r>
          <a:endParaRPr lang="en-US" sz="2700" kern="1200"/>
        </a:p>
      </dsp:txBody>
      <dsp:txXfrm>
        <a:off x="31613" y="3258126"/>
        <a:ext cx="5035030" cy="584369"/>
      </dsp:txXfrm>
    </dsp:sp>
    <dsp:sp modelId="{347DEA39-7413-464E-9173-842BD3A43C22}">
      <dsp:nvSpPr>
        <dsp:cNvPr id="0" name=""/>
        <dsp:cNvSpPr/>
      </dsp:nvSpPr>
      <dsp:spPr>
        <a:xfrm>
          <a:off x="0" y="3951868"/>
          <a:ext cx="5098256" cy="647595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/>
            <a:t>Not reusing objects</a:t>
          </a:r>
          <a:endParaRPr lang="en-US" sz="2700" kern="1200"/>
        </a:p>
      </dsp:txBody>
      <dsp:txXfrm>
        <a:off x="31613" y="3983481"/>
        <a:ext cx="5035030" cy="5843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C531BF-E89A-4453-9866-062E90F552A2}">
      <dsp:nvSpPr>
        <dsp:cNvPr id="0" name=""/>
        <dsp:cNvSpPr/>
      </dsp:nvSpPr>
      <dsp:spPr>
        <a:xfrm>
          <a:off x="0" y="0"/>
          <a:ext cx="4146232" cy="11113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600" kern="1200"/>
            <a:t>Card does not check for correct PIN and the counter is implemented only PC-client-side</a:t>
          </a:r>
          <a:endParaRPr lang="en-US" sz="1600" kern="1200"/>
        </a:p>
      </dsp:txBody>
      <dsp:txXfrm>
        <a:off x="32549" y="32549"/>
        <a:ext cx="2853133" cy="1046215"/>
      </dsp:txXfrm>
    </dsp:sp>
    <dsp:sp modelId="{CEBA8340-69BE-4536-AF5B-62AEEBC739C6}">
      <dsp:nvSpPr>
        <dsp:cNvPr id="0" name=""/>
        <dsp:cNvSpPr/>
      </dsp:nvSpPr>
      <dsp:spPr>
        <a:xfrm>
          <a:off x="347246" y="1313370"/>
          <a:ext cx="4146232" cy="11113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600" kern="1200"/>
            <a:t>Basically, for PIN in &lt;0000, 9999&gt;: </a:t>
          </a:r>
          <a:r>
            <a:rPr lang="en-US" sz="1600" kern="1200"/>
            <a:t>{Establish session with PIN; Verify the correctness of the session;}</a:t>
          </a:r>
        </a:p>
      </dsp:txBody>
      <dsp:txXfrm>
        <a:off x="379795" y="1345919"/>
        <a:ext cx="3011534" cy="1046215"/>
      </dsp:txXfrm>
    </dsp:sp>
    <dsp:sp modelId="{78A99459-0D47-4EA9-AA18-C1D82E0B01B7}">
      <dsp:nvSpPr>
        <dsp:cNvPr id="0" name=""/>
        <dsp:cNvSpPr/>
      </dsp:nvSpPr>
      <dsp:spPr>
        <a:xfrm>
          <a:off x="689311" y="2626741"/>
          <a:ext cx="4146232" cy="11113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PIN can be extracted from the card under a minute at any time only by sending correct APDUs</a:t>
          </a:r>
        </a:p>
      </dsp:txBody>
      <dsp:txXfrm>
        <a:off x="721860" y="2659290"/>
        <a:ext cx="3016716" cy="1046215"/>
      </dsp:txXfrm>
    </dsp:sp>
    <dsp:sp modelId="{F3520ED8-8E52-482F-A372-BC7725EB224D}">
      <dsp:nvSpPr>
        <dsp:cNvPr id="0" name=""/>
        <dsp:cNvSpPr/>
      </dsp:nvSpPr>
      <dsp:spPr>
        <a:xfrm>
          <a:off x="1036558" y="3940111"/>
          <a:ext cx="4146232" cy="11113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600" kern="1200"/>
            <a:t>Script for executing the attack implemented and shared as part of the GitHub issue</a:t>
          </a:r>
          <a:endParaRPr lang="en-US" sz="1600" kern="1200"/>
        </a:p>
      </dsp:txBody>
      <dsp:txXfrm>
        <a:off x="1069107" y="3972660"/>
        <a:ext cx="3011534" cy="1046215"/>
      </dsp:txXfrm>
    </dsp:sp>
    <dsp:sp modelId="{1EA25092-7CAE-4A3B-9F94-EE6132D690AD}">
      <dsp:nvSpPr>
        <dsp:cNvPr id="0" name=""/>
        <dsp:cNvSpPr/>
      </dsp:nvSpPr>
      <dsp:spPr>
        <a:xfrm>
          <a:off x="3423879" y="851165"/>
          <a:ext cx="722353" cy="7223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3586408" y="851165"/>
        <a:ext cx="397295" cy="543571"/>
      </dsp:txXfrm>
    </dsp:sp>
    <dsp:sp modelId="{14D1DA6F-B1D6-4D86-B727-A9C5307B54F9}">
      <dsp:nvSpPr>
        <dsp:cNvPr id="0" name=""/>
        <dsp:cNvSpPr/>
      </dsp:nvSpPr>
      <dsp:spPr>
        <a:xfrm>
          <a:off x="3771126" y="2164535"/>
          <a:ext cx="722353" cy="7223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3933655" y="2164535"/>
        <a:ext cx="397295" cy="543571"/>
      </dsp:txXfrm>
    </dsp:sp>
    <dsp:sp modelId="{26CE1EB8-9021-4EA6-B6C4-0884BA4FD773}">
      <dsp:nvSpPr>
        <dsp:cNvPr id="0" name=""/>
        <dsp:cNvSpPr/>
      </dsp:nvSpPr>
      <dsp:spPr>
        <a:xfrm>
          <a:off x="4113190" y="3477906"/>
          <a:ext cx="722353" cy="72235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4275719" y="3477906"/>
        <a:ext cx="397295" cy="5435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138AF-3838-4DE1-9076-11C337A784BF}">
      <dsp:nvSpPr>
        <dsp:cNvPr id="0" name=""/>
        <dsp:cNvSpPr/>
      </dsp:nvSpPr>
      <dsp:spPr>
        <a:xfrm>
          <a:off x="0" y="689"/>
          <a:ext cx="5098256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A2FFCF-B94C-4BA4-9CEA-7EB6D62A948E}">
      <dsp:nvSpPr>
        <dsp:cNvPr id="0" name=""/>
        <dsp:cNvSpPr/>
      </dsp:nvSpPr>
      <dsp:spPr>
        <a:xfrm>
          <a:off x="488194" y="363809"/>
          <a:ext cx="887626" cy="887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1FA92-352A-44D4-AE71-0BE5D13D1857}">
      <dsp:nvSpPr>
        <dsp:cNvPr id="0" name=""/>
        <dsp:cNvSpPr/>
      </dsp:nvSpPr>
      <dsp:spPr>
        <a:xfrm>
          <a:off x="1864015" y="689"/>
          <a:ext cx="3234240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Stored unencrypted on the card</a:t>
          </a:r>
        </a:p>
      </dsp:txBody>
      <dsp:txXfrm>
        <a:off x="1864015" y="689"/>
        <a:ext cx="3234240" cy="1613866"/>
      </dsp:txXfrm>
    </dsp:sp>
    <dsp:sp modelId="{2F236F51-EF8E-437F-A8A9-B372ED2CA826}">
      <dsp:nvSpPr>
        <dsp:cNvPr id="0" name=""/>
        <dsp:cNvSpPr/>
      </dsp:nvSpPr>
      <dsp:spPr>
        <a:xfrm>
          <a:off x="0" y="2018022"/>
          <a:ext cx="5098256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36F3F8-AF52-4971-953F-76877579C94C}">
      <dsp:nvSpPr>
        <dsp:cNvPr id="0" name=""/>
        <dsp:cNvSpPr/>
      </dsp:nvSpPr>
      <dsp:spPr>
        <a:xfrm>
          <a:off x="488194" y="2381142"/>
          <a:ext cx="887626" cy="887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DCB71-EBDF-4964-843B-8C17F1331541}">
      <dsp:nvSpPr>
        <dsp:cNvPr id="0" name=""/>
        <dsp:cNvSpPr/>
      </dsp:nvSpPr>
      <dsp:spPr>
        <a:xfrm>
          <a:off x="1864015" y="2018022"/>
          <a:ext cx="3234240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Stored unencrypted and redundantly on the PC</a:t>
          </a:r>
        </a:p>
      </dsp:txBody>
      <dsp:txXfrm>
        <a:off x="1864015" y="2018022"/>
        <a:ext cx="3234240" cy="1613866"/>
      </dsp:txXfrm>
    </dsp:sp>
    <dsp:sp modelId="{B5FF9777-A008-47B8-9380-2C19B251B90D}">
      <dsp:nvSpPr>
        <dsp:cNvPr id="0" name=""/>
        <dsp:cNvSpPr/>
      </dsp:nvSpPr>
      <dsp:spPr>
        <a:xfrm>
          <a:off x="0" y="4035355"/>
          <a:ext cx="5098256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7BF279-381F-4909-AEF2-7ABEFF0E7CAB}">
      <dsp:nvSpPr>
        <dsp:cNvPr id="0" name=""/>
        <dsp:cNvSpPr/>
      </dsp:nvSpPr>
      <dsp:spPr>
        <a:xfrm>
          <a:off x="488194" y="4398475"/>
          <a:ext cx="887626" cy="887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0B666-4532-42A5-99B0-CD86517FA177}">
      <dsp:nvSpPr>
        <dsp:cNvPr id="0" name=""/>
        <dsp:cNvSpPr/>
      </dsp:nvSpPr>
      <dsp:spPr>
        <a:xfrm>
          <a:off x="1864015" y="4035355"/>
          <a:ext cx="3234240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Protected only by simple SHA hash</a:t>
          </a:r>
        </a:p>
      </dsp:txBody>
      <dsp:txXfrm>
        <a:off x="1864015" y="4035355"/>
        <a:ext cx="3234240" cy="16138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A2703-0918-4AF3-A710-5597C368C668}">
      <dsp:nvSpPr>
        <dsp:cNvPr id="0" name=""/>
        <dsp:cNvSpPr/>
      </dsp:nvSpPr>
      <dsp:spPr>
        <a:xfrm>
          <a:off x="0" y="4413"/>
          <a:ext cx="5098256" cy="9401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149E3C-A710-4AF5-A311-2B9CFD1B872D}">
      <dsp:nvSpPr>
        <dsp:cNvPr id="0" name=""/>
        <dsp:cNvSpPr/>
      </dsp:nvSpPr>
      <dsp:spPr>
        <a:xfrm>
          <a:off x="284404" y="215954"/>
          <a:ext cx="517099" cy="517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B8851-CE13-4DCC-9BF2-1D4281AEF7E5}">
      <dsp:nvSpPr>
        <dsp:cNvPr id="0" name=""/>
        <dsp:cNvSpPr/>
      </dsp:nvSpPr>
      <dsp:spPr>
        <a:xfrm>
          <a:off x="1085908" y="4413"/>
          <a:ext cx="4012347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session cannot be explicitly terminated</a:t>
          </a:r>
        </a:p>
      </dsp:txBody>
      <dsp:txXfrm>
        <a:off x="1085908" y="4413"/>
        <a:ext cx="4012347" cy="940180"/>
      </dsp:txXfrm>
    </dsp:sp>
    <dsp:sp modelId="{A51965C2-9AE8-4FAD-A928-1788F4546B8F}">
      <dsp:nvSpPr>
        <dsp:cNvPr id="0" name=""/>
        <dsp:cNvSpPr/>
      </dsp:nvSpPr>
      <dsp:spPr>
        <a:xfrm>
          <a:off x="0" y="1179639"/>
          <a:ext cx="5098256" cy="9401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8C15CF-A1BB-4780-B5E1-CEB9AB8513BC}">
      <dsp:nvSpPr>
        <dsp:cNvPr id="0" name=""/>
        <dsp:cNvSpPr/>
      </dsp:nvSpPr>
      <dsp:spPr>
        <a:xfrm>
          <a:off x="284404" y="1391180"/>
          <a:ext cx="517099" cy="517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A7964-5DC3-495F-89C2-419EF6766C94}">
      <dsp:nvSpPr>
        <dsp:cNvPr id="0" name=""/>
        <dsp:cNvSpPr/>
      </dsp:nvSpPr>
      <dsp:spPr>
        <a:xfrm>
          <a:off x="1085908" y="1179639"/>
          <a:ext cx="4012347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session never ends on the card</a:t>
          </a:r>
        </a:p>
      </dsp:txBody>
      <dsp:txXfrm>
        <a:off x="1085908" y="1179639"/>
        <a:ext cx="4012347" cy="940180"/>
      </dsp:txXfrm>
    </dsp:sp>
    <dsp:sp modelId="{55008168-F730-4807-8AC6-FD9116A41BB3}">
      <dsp:nvSpPr>
        <dsp:cNvPr id="0" name=""/>
        <dsp:cNvSpPr/>
      </dsp:nvSpPr>
      <dsp:spPr>
        <a:xfrm>
          <a:off x="0" y="2354865"/>
          <a:ext cx="5098256" cy="9401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016C4-4BC2-4FAC-AC69-695C521E761F}">
      <dsp:nvSpPr>
        <dsp:cNvPr id="0" name=""/>
        <dsp:cNvSpPr/>
      </dsp:nvSpPr>
      <dsp:spPr>
        <a:xfrm>
          <a:off x="284404" y="2566406"/>
          <a:ext cx="517099" cy="517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1BB19-0FA3-4C4B-B9AD-D482A483AC8F}">
      <dsp:nvSpPr>
        <dsp:cNvPr id="0" name=""/>
        <dsp:cNvSpPr/>
      </dsp:nvSpPr>
      <dsp:spPr>
        <a:xfrm>
          <a:off x="1085908" y="2354865"/>
          <a:ext cx="4012347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secret changes, but predictably</a:t>
          </a:r>
        </a:p>
      </dsp:txBody>
      <dsp:txXfrm>
        <a:off x="1085908" y="2354865"/>
        <a:ext cx="4012347" cy="940180"/>
      </dsp:txXfrm>
    </dsp:sp>
    <dsp:sp modelId="{EDE2EA87-4C3E-4B96-9CBC-5AB3233FEDB9}">
      <dsp:nvSpPr>
        <dsp:cNvPr id="0" name=""/>
        <dsp:cNvSpPr/>
      </dsp:nvSpPr>
      <dsp:spPr>
        <a:xfrm>
          <a:off x="0" y="3530091"/>
          <a:ext cx="5098256" cy="9401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D7A878-1425-4073-9E8F-4BC381B24D64}">
      <dsp:nvSpPr>
        <dsp:cNvPr id="0" name=""/>
        <dsp:cNvSpPr/>
      </dsp:nvSpPr>
      <dsp:spPr>
        <a:xfrm>
          <a:off x="284404" y="3741632"/>
          <a:ext cx="517099" cy="517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C9A82-CDDC-44A2-A48C-FED467D04134}">
      <dsp:nvSpPr>
        <dsp:cNvPr id="0" name=""/>
        <dsp:cNvSpPr/>
      </dsp:nvSpPr>
      <dsp:spPr>
        <a:xfrm>
          <a:off x="1085908" y="3530091"/>
          <a:ext cx="4012347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If the secret for encryption is leaked once, the attacker can eavesdrop and decrypt all the communication</a:t>
          </a:r>
        </a:p>
      </dsp:txBody>
      <dsp:txXfrm>
        <a:off x="1085908" y="3530091"/>
        <a:ext cx="4012347" cy="940180"/>
      </dsp:txXfrm>
    </dsp:sp>
    <dsp:sp modelId="{9017132E-7666-463D-8869-C289866BC079}">
      <dsp:nvSpPr>
        <dsp:cNvPr id="0" name=""/>
        <dsp:cNvSpPr/>
      </dsp:nvSpPr>
      <dsp:spPr>
        <a:xfrm>
          <a:off x="0" y="4705317"/>
          <a:ext cx="5098256" cy="9401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83959-6B16-493C-8EE7-F290191C1889}">
      <dsp:nvSpPr>
        <dsp:cNvPr id="0" name=""/>
        <dsp:cNvSpPr/>
      </dsp:nvSpPr>
      <dsp:spPr>
        <a:xfrm>
          <a:off x="284404" y="4916857"/>
          <a:ext cx="517099" cy="51709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E557B-C45E-4BEA-8E92-D4F6F6D4671D}">
      <dsp:nvSpPr>
        <dsp:cNvPr id="0" name=""/>
        <dsp:cNvSpPr/>
      </dsp:nvSpPr>
      <dsp:spPr>
        <a:xfrm>
          <a:off x="1085908" y="4705317"/>
          <a:ext cx="4012347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Could be used to operate the card and leak data from it indefinitely</a:t>
          </a:r>
        </a:p>
      </dsp:txBody>
      <dsp:txXfrm>
        <a:off x="1085908" y="4705317"/>
        <a:ext cx="4012347" cy="940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477A-4EFD-4A2B-BEB1-66824B162CCC}" type="datetimeFigureOut">
              <a:rPr lang="sk-SK" smtClean="0"/>
              <a:t>11. 5. 2020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DEE6-4DBF-43C4-96D2-8E837E832003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30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477A-4EFD-4A2B-BEB1-66824B162CCC}" type="datetimeFigureOut">
              <a:rPr lang="sk-SK" smtClean="0"/>
              <a:t>11. 5. 2020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DEE6-4DBF-43C4-96D2-8E837E83200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581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477A-4EFD-4A2B-BEB1-66824B162CCC}" type="datetimeFigureOut">
              <a:rPr lang="sk-SK" smtClean="0"/>
              <a:t>11. 5. 2020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DEE6-4DBF-43C4-96D2-8E837E83200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265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477A-4EFD-4A2B-BEB1-66824B162CCC}" type="datetimeFigureOut">
              <a:rPr lang="sk-SK" smtClean="0"/>
              <a:t>11. 5. 2020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DEE6-4DBF-43C4-96D2-8E837E83200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452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477A-4EFD-4A2B-BEB1-66824B162CCC}" type="datetimeFigureOut">
              <a:rPr lang="sk-SK" smtClean="0"/>
              <a:t>11. 5. 2020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DEE6-4DBF-43C4-96D2-8E837E832003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58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477A-4EFD-4A2B-BEB1-66824B162CCC}" type="datetimeFigureOut">
              <a:rPr lang="sk-SK" smtClean="0"/>
              <a:t>11. 5. 2020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DEE6-4DBF-43C4-96D2-8E837E83200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348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477A-4EFD-4A2B-BEB1-66824B162CCC}" type="datetimeFigureOut">
              <a:rPr lang="sk-SK" smtClean="0"/>
              <a:t>11. 5. 2020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DEE6-4DBF-43C4-96D2-8E837E83200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5525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477A-4EFD-4A2B-BEB1-66824B162CCC}" type="datetimeFigureOut">
              <a:rPr lang="sk-SK" smtClean="0"/>
              <a:t>11. 5. 2020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DEE6-4DBF-43C4-96D2-8E837E83200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7570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477A-4EFD-4A2B-BEB1-66824B162CCC}" type="datetimeFigureOut">
              <a:rPr lang="sk-SK" smtClean="0"/>
              <a:t>11. 5. 2020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DEE6-4DBF-43C4-96D2-8E837E83200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446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95D477A-4EFD-4A2B-BEB1-66824B162CCC}" type="datetimeFigureOut">
              <a:rPr lang="sk-SK" smtClean="0"/>
              <a:t>11. 5. 2020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F3DEE6-4DBF-43C4-96D2-8E837E83200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756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477A-4EFD-4A2B-BEB1-66824B162CCC}" type="datetimeFigureOut">
              <a:rPr lang="sk-SK" smtClean="0"/>
              <a:t>11. 5. 2020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DEE6-4DBF-43C4-96D2-8E837E83200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365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5D477A-4EFD-4A2B-BEB1-66824B162CCC}" type="datetimeFigureOut">
              <a:rPr lang="sk-SK" smtClean="0"/>
              <a:t>11. 5. 2020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F3DEE6-4DBF-43C4-96D2-8E837E832003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42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1714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B9E8251-2B72-4673-8E4A-D3FB4A88F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892168"/>
          </a:xfrm>
        </p:spPr>
        <p:txBody>
          <a:bodyPr>
            <a:normAutofit/>
          </a:bodyPr>
          <a:lstStyle/>
          <a:p>
            <a:r>
              <a:rPr lang="sk-SK">
                <a:solidFill>
                  <a:srgbClr val="FFFFFF"/>
                </a:solidFill>
              </a:rPr>
              <a:t>PV204 Phase 3 slides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15ECFCC-69D3-4D07-8009-3EB67D9BA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038" y="5225240"/>
            <a:ext cx="7543800" cy="1143000"/>
          </a:xfrm>
        </p:spPr>
        <p:txBody>
          <a:bodyPr>
            <a:normAutofit/>
          </a:bodyPr>
          <a:lstStyle/>
          <a:p>
            <a:endParaRPr lang="sk-SK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655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E872CE-672A-4481-B433-E1CB202BB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sk-SK"/>
              <a:t>The review</a:t>
            </a:r>
            <a:endParaRPr lang="sk-SK" dirty="0"/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218C4D5A-118E-4BF9-A748-E070C5E37A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750123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947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2A38E5F-E028-4CA8-BD00-035EFA4A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sk-SK" sz="3100">
                <a:solidFill>
                  <a:srgbClr val="FFFFFF"/>
                </a:solidFill>
              </a:rPr>
              <a:t>The good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457DC967-8681-42F3-AAF4-81DB1B96F0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972565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004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2BDC4C1-80EC-4F0D-B502-BBF0C5435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sk-SK" sz="2600">
                <a:solidFill>
                  <a:srgbClr val="FFFFFF"/>
                </a:solidFill>
              </a:rPr>
              <a:t>Implementation issues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2F61E20C-4596-4C5F-879F-01CA7698C0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432391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1255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DC3646F-3E3D-44E1-9407-9C63C8407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909" y="634946"/>
            <a:ext cx="2529396" cy="5055904"/>
          </a:xfrm>
        </p:spPr>
        <p:txBody>
          <a:bodyPr anchor="ctr">
            <a:normAutofit/>
          </a:bodyPr>
          <a:lstStyle/>
          <a:p>
            <a:r>
              <a:rPr lang="sk-SK" sz="4400"/>
              <a:t>PIN extraction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92733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Zástupný objekt pre obsah 2">
            <a:extLst>
              <a:ext uri="{FF2B5EF4-FFF2-40B4-BE49-F238E27FC236}">
                <a16:creationId xmlns:a16="http://schemas.microsoft.com/office/drawing/2014/main" id="{FC763104-3828-4ABC-A64B-5E6F7661BC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015565"/>
              </p:ext>
            </p:extLst>
          </p:nvPr>
        </p:nvGraphicFramePr>
        <p:xfrm>
          <a:off x="475059" y="639763"/>
          <a:ext cx="5182791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681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FAA2978-B463-4E7B-AC2E-857E01E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PIN hash extraction from memory</a:t>
            </a:r>
            <a:endParaRPr lang="sk-SK" sz="31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13DE76CB-AC22-490C-8290-9B322CCC59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551614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239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31F0988-42AC-4C26-B2ED-C433B760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Unlimited session length + secret extraction from RAM</a:t>
            </a:r>
            <a:endParaRPr lang="sk-SK" sz="31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587A2A0C-C326-45FD-AE5A-584F5AA926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230862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980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>
            <a:extLst>
              <a:ext uri="{FF2B5EF4-FFF2-40B4-BE49-F238E27FC236}">
                <a16:creationId xmlns:a16="http://schemas.microsoft.com/office/drawing/2014/main" id="{33FC6C74-8B3B-46AF-9226-5364EF9787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6CC4C2AE-7993-4CDD-9AA1-64F17CC5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 and passing the word to Daniel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CB17BBB-3783-4658-A7BD-6F864526B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038" y="4455620"/>
            <a:ext cx="7543800" cy="11430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4" name="Straight Connector 14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6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9107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ktíva">
  <a:themeElements>
    <a:clrScheme name="Retrospektí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242</Words>
  <Application>Microsoft Office PowerPoint</Application>
  <PresentationFormat>Prezentácia na obrazovke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Retrospektíva</vt:lpstr>
      <vt:lpstr>PV204 Phase 3 slides</vt:lpstr>
      <vt:lpstr>The review</vt:lpstr>
      <vt:lpstr>The good</vt:lpstr>
      <vt:lpstr>Implementation issues</vt:lpstr>
      <vt:lpstr>PIN extraction</vt:lpstr>
      <vt:lpstr>PIN hash extraction from memory</vt:lpstr>
      <vt:lpstr>Unlimited session length + secret extraction from RAM</vt:lpstr>
      <vt:lpstr>Thank you and passing the word to Daniel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PV204 Phase 3 slides</dc:title>
  <dc:creator>Imrich Nagy</dc:creator>
  <cp:lastModifiedBy>Imrich Nagy</cp:lastModifiedBy>
  <cp:revision>5</cp:revision>
  <dcterms:created xsi:type="dcterms:W3CDTF">2020-05-11T10:30:30Z</dcterms:created>
  <dcterms:modified xsi:type="dcterms:W3CDTF">2020-05-11T11:09:50Z</dcterms:modified>
</cp:coreProperties>
</file>