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41A92C-BB17-4D66-9720-C80A6E81DD3B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cs-CZ"/>
        </a:p>
      </dgm:t>
    </dgm:pt>
    <dgm:pt modelId="{D048BDF0-AC87-48F9-BEE6-51E329E751C8}">
      <dgm:prSet phldrT="[Text]"/>
      <dgm:spPr/>
      <dgm:t>
        <a:bodyPr/>
        <a:lstStyle/>
        <a:p>
          <a:r>
            <a:rPr lang="cs-CZ" dirty="0" err="1" smtClean="0"/>
            <a:t>Shared</a:t>
          </a:r>
          <a:r>
            <a:rPr lang="cs-CZ" dirty="0" smtClean="0"/>
            <a:t> </a:t>
          </a:r>
          <a:r>
            <a:rPr lang="cs-CZ" dirty="0" err="1" smtClean="0"/>
            <a:t>secret</a:t>
          </a:r>
          <a:r>
            <a:rPr lang="cs-CZ" dirty="0" smtClean="0"/>
            <a:t> </a:t>
          </a:r>
          <a:r>
            <a:rPr lang="cs-CZ" dirty="0" err="1" smtClean="0"/>
            <a:t>is</a:t>
          </a:r>
          <a:r>
            <a:rPr lang="cs-CZ" dirty="0" smtClean="0"/>
            <a:t> </a:t>
          </a:r>
          <a:r>
            <a:rPr lang="cs-CZ" dirty="0" err="1" smtClean="0"/>
            <a:t>computed</a:t>
          </a:r>
          <a:r>
            <a:rPr lang="cs-CZ" dirty="0" smtClean="0"/>
            <a:t> </a:t>
          </a:r>
          <a:r>
            <a:rPr lang="cs-CZ" dirty="0" err="1" smtClean="0"/>
            <a:t>without</a:t>
          </a:r>
          <a:r>
            <a:rPr lang="cs-CZ" dirty="0" smtClean="0"/>
            <a:t> </a:t>
          </a:r>
          <a:r>
            <a:rPr lang="cs-CZ" dirty="0" err="1" smtClean="0"/>
            <a:t>the</a:t>
          </a:r>
          <a:r>
            <a:rPr lang="cs-CZ" dirty="0" smtClean="0"/>
            <a:t> use </a:t>
          </a:r>
          <a:r>
            <a:rPr lang="cs-CZ" dirty="0" err="1" smtClean="0"/>
            <a:t>of</a:t>
          </a:r>
          <a:r>
            <a:rPr lang="cs-CZ" dirty="0" smtClean="0"/>
            <a:t> </a:t>
          </a:r>
          <a:r>
            <a:rPr lang="cs-CZ" dirty="0" err="1" smtClean="0"/>
            <a:t>the</a:t>
          </a:r>
          <a:r>
            <a:rPr lang="cs-CZ" dirty="0" smtClean="0"/>
            <a:t> </a:t>
          </a:r>
          <a:r>
            <a:rPr lang="cs-CZ" dirty="0" err="1" smtClean="0"/>
            <a:t>protocol</a:t>
          </a:r>
          <a:r>
            <a:rPr lang="cs-CZ" dirty="0" smtClean="0"/>
            <a:t> </a:t>
          </a:r>
          <a:r>
            <a:rPr lang="cs-CZ" dirty="0" err="1" smtClean="0"/>
            <a:t>transcript</a:t>
          </a:r>
          <a:endParaRPr lang="cs-CZ" dirty="0"/>
        </a:p>
      </dgm:t>
    </dgm:pt>
    <dgm:pt modelId="{792FFF53-9909-4971-BF6B-D817DB1BE729}" type="parTrans" cxnId="{0797E619-52A0-414C-B211-C66C0FB33F97}">
      <dgm:prSet/>
      <dgm:spPr/>
      <dgm:t>
        <a:bodyPr/>
        <a:lstStyle/>
        <a:p>
          <a:endParaRPr lang="cs-CZ"/>
        </a:p>
      </dgm:t>
    </dgm:pt>
    <dgm:pt modelId="{923F367E-50E0-41BE-A41D-4ED8B025C336}" type="sibTrans" cxnId="{0797E619-52A0-414C-B211-C66C0FB33F97}">
      <dgm:prSet/>
      <dgm:spPr/>
      <dgm:t>
        <a:bodyPr/>
        <a:lstStyle/>
        <a:p>
          <a:endParaRPr lang="cs-CZ"/>
        </a:p>
      </dgm:t>
    </dgm:pt>
    <dgm:pt modelId="{3F466CF2-7226-4BBA-80AA-126306BC7514}">
      <dgm:prSet phldrT="[Text]"/>
      <dgm:spPr/>
      <dgm:t>
        <a:bodyPr/>
        <a:lstStyle/>
        <a:p>
          <a:endParaRPr lang="cs-CZ" dirty="0"/>
        </a:p>
      </dgm:t>
    </dgm:pt>
    <dgm:pt modelId="{A5D90456-0D09-4EE6-866B-DB6634E3DD70}" type="parTrans" cxnId="{A7E1B7F0-26D3-4DF8-9458-5764B3FB3A8F}">
      <dgm:prSet/>
      <dgm:spPr/>
      <dgm:t>
        <a:bodyPr/>
        <a:lstStyle/>
        <a:p>
          <a:endParaRPr lang="cs-CZ"/>
        </a:p>
      </dgm:t>
    </dgm:pt>
    <dgm:pt modelId="{2B85EF11-F623-40AD-B20A-3230C4BCB5A4}" type="sibTrans" cxnId="{A7E1B7F0-26D3-4DF8-9458-5764B3FB3A8F}">
      <dgm:prSet/>
      <dgm:spPr/>
      <dgm:t>
        <a:bodyPr/>
        <a:lstStyle/>
        <a:p>
          <a:endParaRPr lang="cs-CZ"/>
        </a:p>
      </dgm:t>
    </dgm:pt>
    <dgm:pt modelId="{FF974D88-2D40-400C-8B81-276C8121A33A}">
      <dgm:prSet phldrT="[Text]"/>
      <dgm:spPr/>
      <dgm:t>
        <a:bodyPr/>
        <a:lstStyle/>
        <a:p>
          <a:r>
            <a:rPr lang="cs-CZ" dirty="0" err="1" smtClean="0"/>
            <a:t>Newer</a:t>
          </a:r>
          <a:r>
            <a:rPr lang="cs-CZ" dirty="0" smtClean="0"/>
            <a:t> draft </a:t>
          </a:r>
          <a:r>
            <a:rPr lang="cs-CZ" dirty="0" err="1" smtClean="0"/>
            <a:t>of</a:t>
          </a:r>
          <a:r>
            <a:rPr lang="cs-CZ" dirty="0" smtClean="0"/>
            <a:t> </a:t>
          </a:r>
          <a:r>
            <a:rPr lang="cs-CZ" dirty="0" err="1" smtClean="0"/>
            <a:t>the</a:t>
          </a:r>
          <a:r>
            <a:rPr lang="cs-CZ" dirty="0" smtClean="0"/>
            <a:t> </a:t>
          </a:r>
          <a:r>
            <a:rPr lang="cs-CZ" dirty="0" err="1" smtClean="0"/>
            <a:t>protocol</a:t>
          </a:r>
          <a:r>
            <a:rPr lang="cs-CZ" dirty="0" smtClean="0"/>
            <a:t> </a:t>
          </a:r>
          <a:r>
            <a:rPr lang="cs-CZ" dirty="0" err="1" smtClean="0"/>
            <a:t>should</a:t>
          </a:r>
          <a:r>
            <a:rPr lang="cs-CZ" dirty="0" smtClean="0"/>
            <a:t> </a:t>
          </a:r>
          <a:r>
            <a:rPr lang="cs-CZ" dirty="0" err="1" smtClean="0"/>
            <a:t>be</a:t>
          </a:r>
          <a:r>
            <a:rPr lang="cs-CZ" dirty="0" smtClean="0"/>
            <a:t> </a:t>
          </a:r>
          <a:r>
            <a:rPr lang="cs-CZ" dirty="0" err="1" smtClean="0"/>
            <a:t>used</a:t>
          </a:r>
          <a:endParaRPr lang="cs-CZ" dirty="0"/>
        </a:p>
      </dgm:t>
    </dgm:pt>
    <dgm:pt modelId="{DB4C13FE-410E-4A57-82E3-3CFB8C215B7E}" type="parTrans" cxnId="{DDB3EB7A-144D-43AC-9D9D-1F4A07EED166}">
      <dgm:prSet/>
      <dgm:spPr/>
      <dgm:t>
        <a:bodyPr/>
        <a:lstStyle/>
        <a:p>
          <a:endParaRPr lang="cs-CZ"/>
        </a:p>
      </dgm:t>
    </dgm:pt>
    <dgm:pt modelId="{7726736B-565D-40E6-BD98-B5AB42F05B56}" type="sibTrans" cxnId="{DDB3EB7A-144D-43AC-9D9D-1F4A07EED166}">
      <dgm:prSet/>
      <dgm:spPr/>
      <dgm:t>
        <a:bodyPr/>
        <a:lstStyle/>
        <a:p>
          <a:endParaRPr lang="cs-CZ"/>
        </a:p>
      </dgm:t>
    </dgm:pt>
    <dgm:pt modelId="{9AFA5A06-A766-4C22-AC33-9BCCFA9EDCD5}">
      <dgm:prSet phldrT="[Text]" phldr="1"/>
      <dgm:spPr/>
      <dgm:t>
        <a:bodyPr/>
        <a:lstStyle/>
        <a:p>
          <a:endParaRPr lang="cs-CZ"/>
        </a:p>
      </dgm:t>
    </dgm:pt>
    <dgm:pt modelId="{49455898-B96D-45F1-A096-972A09851126}" type="parTrans" cxnId="{099DB65F-2F60-4512-AFE6-EE9439AA1EAF}">
      <dgm:prSet/>
      <dgm:spPr/>
      <dgm:t>
        <a:bodyPr/>
        <a:lstStyle/>
        <a:p>
          <a:endParaRPr lang="cs-CZ"/>
        </a:p>
      </dgm:t>
    </dgm:pt>
    <dgm:pt modelId="{652061C5-6253-430F-A00A-280A30DCECF0}" type="sibTrans" cxnId="{099DB65F-2F60-4512-AFE6-EE9439AA1EAF}">
      <dgm:prSet/>
      <dgm:spPr/>
      <dgm:t>
        <a:bodyPr/>
        <a:lstStyle/>
        <a:p>
          <a:endParaRPr lang="cs-CZ"/>
        </a:p>
      </dgm:t>
    </dgm:pt>
    <dgm:pt modelId="{EE67DEFA-979B-4FDD-ACA0-032EA7C02B47}">
      <dgm:prSet/>
      <dgm:spPr/>
      <dgm:t>
        <a:bodyPr/>
        <a:lstStyle/>
        <a:p>
          <a:r>
            <a:rPr lang="cs-CZ" dirty="0" err="1" smtClean="0"/>
            <a:t>The</a:t>
          </a:r>
          <a:r>
            <a:rPr lang="cs-CZ" dirty="0" smtClean="0"/>
            <a:t> </a:t>
          </a:r>
          <a:r>
            <a:rPr lang="cs-CZ" dirty="0" err="1" smtClean="0"/>
            <a:t>implementation</a:t>
          </a:r>
          <a:r>
            <a:rPr lang="cs-CZ" dirty="0" smtClean="0"/>
            <a:t> </a:t>
          </a:r>
          <a:r>
            <a:rPr lang="cs-CZ" dirty="0" err="1" smtClean="0"/>
            <a:t>does</a:t>
          </a:r>
          <a:r>
            <a:rPr lang="cs-CZ" dirty="0" smtClean="0"/>
            <a:t> not </a:t>
          </a:r>
          <a:r>
            <a:rPr lang="cs-CZ" dirty="0" err="1" smtClean="0"/>
            <a:t>protect</a:t>
          </a:r>
          <a:r>
            <a:rPr lang="cs-CZ" dirty="0" smtClean="0"/>
            <a:t> </a:t>
          </a:r>
          <a:r>
            <a:rPr lang="cs-CZ" dirty="0" err="1" smtClean="0"/>
            <a:t>against</a:t>
          </a:r>
          <a:r>
            <a:rPr lang="cs-CZ" dirty="0" smtClean="0"/>
            <a:t> </a:t>
          </a:r>
          <a:r>
            <a:rPr lang="cs-CZ" dirty="0" err="1" smtClean="0"/>
            <a:t>small</a:t>
          </a:r>
          <a:r>
            <a:rPr lang="cs-CZ" dirty="0" smtClean="0"/>
            <a:t> </a:t>
          </a:r>
          <a:r>
            <a:rPr lang="cs-CZ" dirty="0" err="1" smtClean="0"/>
            <a:t>subgroup</a:t>
          </a:r>
          <a:r>
            <a:rPr lang="cs-CZ" dirty="0" smtClean="0"/>
            <a:t> </a:t>
          </a:r>
          <a:r>
            <a:rPr lang="cs-CZ" dirty="0" err="1" smtClean="0"/>
            <a:t>attacks</a:t>
          </a:r>
          <a:endParaRPr lang="cs-CZ" dirty="0"/>
        </a:p>
      </dgm:t>
    </dgm:pt>
    <dgm:pt modelId="{AF2BBE8B-38AE-4494-BB56-3D64BA3B144D}" type="parTrans" cxnId="{84C83F18-CBC1-4ADA-9A01-1583F2E3BC33}">
      <dgm:prSet/>
      <dgm:spPr/>
      <dgm:t>
        <a:bodyPr/>
        <a:lstStyle/>
        <a:p>
          <a:endParaRPr lang="cs-CZ"/>
        </a:p>
      </dgm:t>
    </dgm:pt>
    <dgm:pt modelId="{79131475-94F0-4E5C-84BF-0353BB4B0D53}" type="sibTrans" cxnId="{84C83F18-CBC1-4ADA-9A01-1583F2E3BC33}">
      <dgm:prSet/>
      <dgm:spPr/>
      <dgm:t>
        <a:bodyPr/>
        <a:lstStyle/>
        <a:p>
          <a:endParaRPr lang="cs-CZ"/>
        </a:p>
      </dgm:t>
    </dgm:pt>
    <dgm:pt modelId="{0156BF47-8679-4F7D-B11B-C77E8BC5D8A5}" type="pres">
      <dgm:prSet presAssocID="{1041A92C-BB17-4D66-9720-C80A6E81DD3B}" presName="linear" presStyleCnt="0">
        <dgm:presLayoutVars>
          <dgm:animLvl val="lvl"/>
          <dgm:resizeHandles val="exact"/>
        </dgm:presLayoutVars>
      </dgm:prSet>
      <dgm:spPr/>
    </dgm:pt>
    <dgm:pt modelId="{77683284-B528-4E09-87AA-1FE9A483FCCE}" type="pres">
      <dgm:prSet presAssocID="{D048BDF0-AC87-48F9-BEE6-51E329E751C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97C8276-4E67-4FE6-985B-EB53DA38AC4A}" type="pres">
      <dgm:prSet presAssocID="{D048BDF0-AC87-48F9-BEE6-51E329E751C8}" presName="childText" presStyleLbl="revTx" presStyleIdx="0" presStyleCnt="2">
        <dgm:presLayoutVars>
          <dgm:bulletEnabled val="1"/>
        </dgm:presLayoutVars>
      </dgm:prSet>
      <dgm:spPr/>
    </dgm:pt>
    <dgm:pt modelId="{C4DFCA06-DFA9-47F4-A1F6-683654CE3F60}" type="pres">
      <dgm:prSet presAssocID="{EE67DEFA-979B-4FDD-ACA0-032EA7C02B4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D892C861-BAE1-4B46-834A-FFC060275A24}" type="pres">
      <dgm:prSet presAssocID="{79131475-94F0-4E5C-84BF-0353BB4B0D53}" presName="spacer" presStyleCnt="0"/>
      <dgm:spPr/>
    </dgm:pt>
    <dgm:pt modelId="{DAF511DD-E1A2-48FD-9BA2-314161DB9319}" type="pres">
      <dgm:prSet presAssocID="{FF974D88-2D40-400C-8B81-276C8121A33A}" presName="parentText" presStyleLbl="node1" presStyleIdx="2" presStyleCnt="3" custLinFactY="3333" custLinFactNeighborX="-39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F305830-63BE-4177-B96B-FC7617E16532}" type="pres">
      <dgm:prSet presAssocID="{FF974D88-2D40-400C-8B81-276C8121A33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98C00FD-844E-4652-BAAA-37C5F307BAED}" type="presOf" srcId="{3F466CF2-7226-4BBA-80AA-126306BC7514}" destId="{897C8276-4E67-4FE6-985B-EB53DA38AC4A}" srcOrd="0" destOrd="0" presId="urn:microsoft.com/office/officeart/2005/8/layout/vList2"/>
    <dgm:cxn modelId="{D9F3C555-3E96-468E-9126-9861C75FBC10}" type="presOf" srcId="{EE67DEFA-979B-4FDD-ACA0-032EA7C02B47}" destId="{C4DFCA06-DFA9-47F4-A1F6-683654CE3F60}" srcOrd="0" destOrd="0" presId="urn:microsoft.com/office/officeart/2005/8/layout/vList2"/>
    <dgm:cxn modelId="{03C62917-46A6-4B98-AF6C-BEDE45F998DD}" type="presOf" srcId="{FF974D88-2D40-400C-8B81-276C8121A33A}" destId="{DAF511DD-E1A2-48FD-9BA2-314161DB9319}" srcOrd="0" destOrd="0" presId="urn:microsoft.com/office/officeart/2005/8/layout/vList2"/>
    <dgm:cxn modelId="{0797E619-52A0-414C-B211-C66C0FB33F97}" srcId="{1041A92C-BB17-4D66-9720-C80A6E81DD3B}" destId="{D048BDF0-AC87-48F9-BEE6-51E329E751C8}" srcOrd="0" destOrd="0" parTransId="{792FFF53-9909-4971-BF6B-D817DB1BE729}" sibTransId="{923F367E-50E0-41BE-A41D-4ED8B025C336}"/>
    <dgm:cxn modelId="{A7E1B7F0-26D3-4DF8-9458-5764B3FB3A8F}" srcId="{D048BDF0-AC87-48F9-BEE6-51E329E751C8}" destId="{3F466CF2-7226-4BBA-80AA-126306BC7514}" srcOrd="0" destOrd="0" parTransId="{A5D90456-0D09-4EE6-866B-DB6634E3DD70}" sibTransId="{2B85EF11-F623-40AD-B20A-3230C4BCB5A4}"/>
    <dgm:cxn modelId="{7A83C984-B8EF-4C0B-A4E9-6FA87C6FAC35}" type="presOf" srcId="{D048BDF0-AC87-48F9-BEE6-51E329E751C8}" destId="{77683284-B528-4E09-87AA-1FE9A483FCCE}" srcOrd="0" destOrd="0" presId="urn:microsoft.com/office/officeart/2005/8/layout/vList2"/>
    <dgm:cxn modelId="{DDB3EB7A-144D-43AC-9D9D-1F4A07EED166}" srcId="{1041A92C-BB17-4D66-9720-C80A6E81DD3B}" destId="{FF974D88-2D40-400C-8B81-276C8121A33A}" srcOrd="2" destOrd="0" parTransId="{DB4C13FE-410E-4A57-82E3-3CFB8C215B7E}" sibTransId="{7726736B-565D-40E6-BD98-B5AB42F05B56}"/>
    <dgm:cxn modelId="{84C83F18-CBC1-4ADA-9A01-1583F2E3BC33}" srcId="{1041A92C-BB17-4D66-9720-C80A6E81DD3B}" destId="{EE67DEFA-979B-4FDD-ACA0-032EA7C02B47}" srcOrd="1" destOrd="0" parTransId="{AF2BBE8B-38AE-4494-BB56-3D64BA3B144D}" sibTransId="{79131475-94F0-4E5C-84BF-0353BB4B0D53}"/>
    <dgm:cxn modelId="{099DB65F-2F60-4512-AFE6-EE9439AA1EAF}" srcId="{FF974D88-2D40-400C-8B81-276C8121A33A}" destId="{9AFA5A06-A766-4C22-AC33-9BCCFA9EDCD5}" srcOrd="0" destOrd="0" parTransId="{49455898-B96D-45F1-A096-972A09851126}" sibTransId="{652061C5-6253-430F-A00A-280A30DCECF0}"/>
    <dgm:cxn modelId="{66EC7EEF-6C3B-4CA1-BEC1-AFE5C6DA2FC9}" type="presOf" srcId="{9AFA5A06-A766-4C22-AC33-9BCCFA9EDCD5}" destId="{EF305830-63BE-4177-B96B-FC7617E16532}" srcOrd="0" destOrd="0" presId="urn:microsoft.com/office/officeart/2005/8/layout/vList2"/>
    <dgm:cxn modelId="{3AB44ED5-3E80-4207-9668-01EDFC4EEC00}" type="presOf" srcId="{1041A92C-BB17-4D66-9720-C80A6E81DD3B}" destId="{0156BF47-8679-4F7D-B11B-C77E8BC5D8A5}" srcOrd="0" destOrd="0" presId="urn:microsoft.com/office/officeart/2005/8/layout/vList2"/>
    <dgm:cxn modelId="{04109434-49A0-4511-B24F-B78FC8EBF9DD}" type="presParOf" srcId="{0156BF47-8679-4F7D-B11B-C77E8BC5D8A5}" destId="{77683284-B528-4E09-87AA-1FE9A483FCCE}" srcOrd="0" destOrd="0" presId="urn:microsoft.com/office/officeart/2005/8/layout/vList2"/>
    <dgm:cxn modelId="{74F526DF-CCC5-4CF7-A0BD-20A87E8795DD}" type="presParOf" srcId="{0156BF47-8679-4F7D-B11B-C77E8BC5D8A5}" destId="{897C8276-4E67-4FE6-985B-EB53DA38AC4A}" srcOrd="1" destOrd="0" presId="urn:microsoft.com/office/officeart/2005/8/layout/vList2"/>
    <dgm:cxn modelId="{E9965EB3-8909-4DF2-9039-3D987F446110}" type="presParOf" srcId="{0156BF47-8679-4F7D-B11B-C77E8BC5D8A5}" destId="{C4DFCA06-DFA9-47F4-A1F6-683654CE3F60}" srcOrd="2" destOrd="0" presId="urn:microsoft.com/office/officeart/2005/8/layout/vList2"/>
    <dgm:cxn modelId="{73BCA1E1-A734-4CAA-B208-9A36D5A31809}" type="presParOf" srcId="{0156BF47-8679-4F7D-B11B-C77E8BC5D8A5}" destId="{D892C861-BAE1-4B46-834A-FFC060275A24}" srcOrd="3" destOrd="0" presId="urn:microsoft.com/office/officeart/2005/8/layout/vList2"/>
    <dgm:cxn modelId="{5432FEAC-77F3-4F80-9A1F-3695267DF4F5}" type="presParOf" srcId="{0156BF47-8679-4F7D-B11B-C77E8BC5D8A5}" destId="{DAF511DD-E1A2-48FD-9BA2-314161DB9319}" srcOrd="4" destOrd="0" presId="urn:microsoft.com/office/officeart/2005/8/layout/vList2"/>
    <dgm:cxn modelId="{91403F60-FCD9-4070-8113-AD3149867AEF}" type="presParOf" srcId="{0156BF47-8679-4F7D-B11B-C77E8BC5D8A5}" destId="{EF305830-63BE-4177-B96B-FC7617E1653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41A92C-BB17-4D66-9720-C80A6E81DD3B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cs-CZ"/>
        </a:p>
      </dgm:t>
    </dgm:pt>
    <dgm:pt modelId="{D048BDF0-AC87-48F9-BEE6-51E329E751C8}">
      <dgm:prSet phldrT="[Text]"/>
      <dgm:spPr/>
      <dgm:t>
        <a:bodyPr/>
        <a:lstStyle/>
        <a:p>
          <a:r>
            <a:rPr lang="cs-CZ" dirty="0" smtClean="0"/>
            <a:t>APDU </a:t>
          </a:r>
          <a:r>
            <a:rPr lang="cs-CZ" dirty="0" err="1" smtClean="0"/>
            <a:t>commands</a:t>
          </a:r>
          <a:r>
            <a:rPr lang="cs-CZ" dirty="0" smtClean="0"/>
            <a:t> </a:t>
          </a:r>
          <a:r>
            <a:rPr lang="cs-CZ" dirty="0" err="1" smtClean="0"/>
            <a:t>execution</a:t>
          </a:r>
          <a:r>
            <a:rPr lang="cs-CZ" dirty="0" smtClean="0"/>
            <a:t> on </a:t>
          </a:r>
          <a:r>
            <a:rPr lang="cs-CZ" dirty="0" err="1" smtClean="0"/>
            <a:t>the</a:t>
          </a:r>
          <a:r>
            <a:rPr lang="cs-CZ" dirty="0" smtClean="0"/>
            <a:t> </a:t>
          </a:r>
          <a:r>
            <a:rPr lang="cs-CZ" dirty="0" err="1" smtClean="0"/>
            <a:t>card</a:t>
          </a:r>
          <a:r>
            <a:rPr lang="cs-CZ" dirty="0" smtClean="0"/>
            <a:t> </a:t>
          </a:r>
          <a:r>
            <a:rPr lang="cs-CZ" dirty="0" err="1" smtClean="0"/>
            <a:t>is</a:t>
          </a:r>
          <a:r>
            <a:rPr lang="cs-CZ" dirty="0" smtClean="0"/>
            <a:t> not </a:t>
          </a:r>
          <a:r>
            <a:rPr lang="cs-CZ" dirty="0" err="1" smtClean="0"/>
            <a:t>automata</a:t>
          </a:r>
          <a:r>
            <a:rPr lang="cs-CZ" dirty="0" smtClean="0"/>
            <a:t> </a:t>
          </a:r>
          <a:r>
            <a:rPr lang="cs-CZ" dirty="0" err="1" smtClean="0"/>
            <a:t>based</a:t>
          </a:r>
          <a:endParaRPr lang="cs-CZ" dirty="0"/>
        </a:p>
      </dgm:t>
    </dgm:pt>
    <dgm:pt modelId="{792FFF53-9909-4971-BF6B-D817DB1BE729}" type="parTrans" cxnId="{0797E619-52A0-414C-B211-C66C0FB33F97}">
      <dgm:prSet/>
      <dgm:spPr/>
      <dgm:t>
        <a:bodyPr/>
        <a:lstStyle/>
        <a:p>
          <a:endParaRPr lang="cs-CZ"/>
        </a:p>
      </dgm:t>
    </dgm:pt>
    <dgm:pt modelId="{923F367E-50E0-41BE-A41D-4ED8B025C336}" type="sibTrans" cxnId="{0797E619-52A0-414C-B211-C66C0FB33F97}">
      <dgm:prSet/>
      <dgm:spPr/>
      <dgm:t>
        <a:bodyPr/>
        <a:lstStyle/>
        <a:p>
          <a:endParaRPr lang="cs-CZ"/>
        </a:p>
      </dgm:t>
    </dgm:pt>
    <dgm:pt modelId="{3F466CF2-7226-4BBA-80AA-126306BC7514}">
      <dgm:prSet phldrT="[Text]"/>
      <dgm:spPr/>
      <dgm:t>
        <a:bodyPr/>
        <a:lstStyle/>
        <a:p>
          <a:endParaRPr lang="cs-CZ" dirty="0"/>
        </a:p>
      </dgm:t>
    </dgm:pt>
    <dgm:pt modelId="{A5D90456-0D09-4EE6-866B-DB6634E3DD70}" type="parTrans" cxnId="{A7E1B7F0-26D3-4DF8-9458-5764B3FB3A8F}">
      <dgm:prSet/>
      <dgm:spPr/>
      <dgm:t>
        <a:bodyPr/>
        <a:lstStyle/>
        <a:p>
          <a:endParaRPr lang="cs-CZ"/>
        </a:p>
      </dgm:t>
    </dgm:pt>
    <dgm:pt modelId="{2B85EF11-F623-40AD-B20A-3230C4BCB5A4}" type="sibTrans" cxnId="{A7E1B7F0-26D3-4DF8-9458-5764B3FB3A8F}">
      <dgm:prSet/>
      <dgm:spPr/>
      <dgm:t>
        <a:bodyPr/>
        <a:lstStyle/>
        <a:p>
          <a:endParaRPr lang="cs-CZ"/>
        </a:p>
      </dgm:t>
    </dgm:pt>
    <dgm:pt modelId="{FF974D88-2D40-400C-8B81-276C8121A33A}">
      <dgm:prSet phldrT="[Text]"/>
      <dgm:spPr/>
      <dgm:t>
        <a:bodyPr/>
        <a:lstStyle/>
        <a:p>
          <a:r>
            <a:rPr lang="cs-CZ" dirty="0" err="1" smtClean="0"/>
            <a:t>Possible</a:t>
          </a:r>
          <a:r>
            <a:rPr lang="cs-CZ" dirty="0" smtClean="0"/>
            <a:t> </a:t>
          </a:r>
          <a:r>
            <a:rPr lang="cs-CZ" dirty="0" err="1" smtClean="0"/>
            <a:t>attack</a:t>
          </a:r>
          <a:r>
            <a:rPr lang="cs-CZ" dirty="0" smtClean="0"/>
            <a:t> </a:t>
          </a:r>
          <a:r>
            <a:rPr lang="cs-CZ" dirty="0" err="1" smtClean="0"/>
            <a:t>vector</a:t>
          </a:r>
          <a:r>
            <a:rPr lang="cs-CZ" dirty="0" smtClean="0"/>
            <a:t>: </a:t>
          </a:r>
          <a:r>
            <a:rPr lang="cs-CZ" dirty="0" err="1" smtClean="0"/>
            <a:t>misuse</a:t>
          </a:r>
          <a:r>
            <a:rPr lang="cs-CZ" dirty="0" smtClean="0"/>
            <a:t> </a:t>
          </a:r>
          <a:r>
            <a:rPr lang="cs-CZ" dirty="0" err="1" smtClean="0"/>
            <a:t>can</a:t>
          </a:r>
          <a:r>
            <a:rPr lang="cs-CZ" dirty="0" smtClean="0"/>
            <a:t> </a:t>
          </a:r>
          <a:r>
            <a:rPr lang="cs-CZ" dirty="0" err="1" smtClean="0"/>
            <a:t>lead</a:t>
          </a:r>
          <a:r>
            <a:rPr lang="cs-CZ" dirty="0" smtClean="0"/>
            <a:t> to </a:t>
          </a:r>
          <a:r>
            <a:rPr lang="cs-CZ" dirty="0" err="1" smtClean="0"/>
            <a:t>exception</a:t>
          </a:r>
          <a:r>
            <a:rPr lang="cs-CZ" dirty="0" smtClean="0"/>
            <a:t> </a:t>
          </a:r>
          <a:r>
            <a:rPr lang="cs-CZ" dirty="0" err="1" smtClean="0"/>
            <a:t>or</a:t>
          </a:r>
          <a:r>
            <a:rPr lang="cs-CZ" dirty="0" smtClean="0"/>
            <a:t> </a:t>
          </a:r>
          <a:r>
            <a:rPr lang="cs-CZ" dirty="0" err="1" smtClean="0"/>
            <a:t>leak</a:t>
          </a:r>
          <a:r>
            <a:rPr lang="cs-CZ" dirty="0" smtClean="0"/>
            <a:t> </a:t>
          </a:r>
          <a:r>
            <a:rPr lang="cs-CZ" dirty="0" err="1" smtClean="0"/>
            <a:t>of</a:t>
          </a:r>
          <a:r>
            <a:rPr lang="cs-CZ" dirty="0" smtClean="0"/>
            <a:t> </a:t>
          </a:r>
          <a:r>
            <a:rPr lang="cs-CZ" dirty="0" err="1" smtClean="0"/>
            <a:t>secrets</a:t>
          </a:r>
          <a:endParaRPr lang="cs-CZ" dirty="0"/>
        </a:p>
      </dgm:t>
    </dgm:pt>
    <dgm:pt modelId="{DB4C13FE-410E-4A57-82E3-3CFB8C215B7E}" type="parTrans" cxnId="{DDB3EB7A-144D-43AC-9D9D-1F4A07EED166}">
      <dgm:prSet/>
      <dgm:spPr/>
      <dgm:t>
        <a:bodyPr/>
        <a:lstStyle/>
        <a:p>
          <a:endParaRPr lang="cs-CZ"/>
        </a:p>
      </dgm:t>
    </dgm:pt>
    <dgm:pt modelId="{7726736B-565D-40E6-BD98-B5AB42F05B56}" type="sibTrans" cxnId="{DDB3EB7A-144D-43AC-9D9D-1F4A07EED166}">
      <dgm:prSet/>
      <dgm:spPr/>
      <dgm:t>
        <a:bodyPr/>
        <a:lstStyle/>
        <a:p>
          <a:endParaRPr lang="cs-CZ"/>
        </a:p>
      </dgm:t>
    </dgm:pt>
    <dgm:pt modelId="{9AFA5A06-A766-4C22-AC33-9BCCFA9EDCD5}">
      <dgm:prSet phldrT="[Text]" phldr="1"/>
      <dgm:spPr/>
      <dgm:t>
        <a:bodyPr/>
        <a:lstStyle/>
        <a:p>
          <a:endParaRPr lang="cs-CZ"/>
        </a:p>
      </dgm:t>
    </dgm:pt>
    <dgm:pt modelId="{49455898-B96D-45F1-A096-972A09851126}" type="parTrans" cxnId="{099DB65F-2F60-4512-AFE6-EE9439AA1EAF}">
      <dgm:prSet/>
      <dgm:spPr/>
      <dgm:t>
        <a:bodyPr/>
        <a:lstStyle/>
        <a:p>
          <a:endParaRPr lang="cs-CZ"/>
        </a:p>
      </dgm:t>
    </dgm:pt>
    <dgm:pt modelId="{652061C5-6253-430F-A00A-280A30DCECF0}" type="sibTrans" cxnId="{099DB65F-2F60-4512-AFE6-EE9439AA1EAF}">
      <dgm:prSet/>
      <dgm:spPr/>
      <dgm:t>
        <a:bodyPr/>
        <a:lstStyle/>
        <a:p>
          <a:endParaRPr lang="cs-CZ"/>
        </a:p>
      </dgm:t>
    </dgm:pt>
    <dgm:pt modelId="{EE67DEFA-979B-4FDD-ACA0-032EA7C02B47}">
      <dgm:prSet/>
      <dgm:spPr/>
      <dgm:t>
        <a:bodyPr/>
        <a:lstStyle/>
        <a:p>
          <a:r>
            <a:rPr lang="cs-CZ" dirty="0" err="1" smtClean="0"/>
            <a:t>Some</a:t>
          </a:r>
          <a:r>
            <a:rPr lang="cs-CZ" dirty="0" smtClean="0"/>
            <a:t> </a:t>
          </a:r>
          <a:r>
            <a:rPr lang="cs-CZ" dirty="0" err="1" smtClean="0"/>
            <a:t>commands</a:t>
          </a:r>
          <a:r>
            <a:rPr lang="cs-CZ" dirty="0" smtClean="0"/>
            <a:t> </a:t>
          </a:r>
          <a:r>
            <a:rPr lang="cs-CZ" dirty="0" err="1" smtClean="0"/>
            <a:t>have</a:t>
          </a:r>
          <a:r>
            <a:rPr lang="cs-CZ" dirty="0" smtClean="0"/>
            <a:t> </a:t>
          </a:r>
          <a:r>
            <a:rPr lang="cs-CZ" dirty="0" err="1" smtClean="0"/>
            <a:t>certain</a:t>
          </a:r>
          <a:r>
            <a:rPr lang="cs-CZ" dirty="0" smtClean="0"/>
            <a:t> </a:t>
          </a:r>
          <a:r>
            <a:rPr lang="cs-CZ" dirty="0" err="1" smtClean="0"/>
            <a:t>prerequisities</a:t>
          </a:r>
          <a:r>
            <a:rPr lang="cs-CZ" dirty="0" smtClean="0"/>
            <a:t>, e. g. </a:t>
          </a:r>
          <a:r>
            <a:rPr lang="cs-CZ" dirty="0" err="1" smtClean="0"/>
            <a:t>the</a:t>
          </a:r>
          <a:r>
            <a:rPr lang="cs-CZ" dirty="0" smtClean="0"/>
            <a:t> PAKE </a:t>
          </a:r>
          <a:r>
            <a:rPr lang="cs-CZ" dirty="0" err="1" smtClean="0"/>
            <a:t>protocol</a:t>
          </a:r>
          <a:endParaRPr lang="cs-CZ" dirty="0"/>
        </a:p>
      </dgm:t>
    </dgm:pt>
    <dgm:pt modelId="{AF2BBE8B-38AE-4494-BB56-3D64BA3B144D}" type="parTrans" cxnId="{84C83F18-CBC1-4ADA-9A01-1583F2E3BC33}">
      <dgm:prSet/>
      <dgm:spPr/>
      <dgm:t>
        <a:bodyPr/>
        <a:lstStyle/>
        <a:p>
          <a:endParaRPr lang="cs-CZ"/>
        </a:p>
      </dgm:t>
    </dgm:pt>
    <dgm:pt modelId="{79131475-94F0-4E5C-84BF-0353BB4B0D53}" type="sibTrans" cxnId="{84C83F18-CBC1-4ADA-9A01-1583F2E3BC33}">
      <dgm:prSet/>
      <dgm:spPr/>
      <dgm:t>
        <a:bodyPr/>
        <a:lstStyle/>
        <a:p>
          <a:endParaRPr lang="cs-CZ"/>
        </a:p>
      </dgm:t>
    </dgm:pt>
    <dgm:pt modelId="{0156BF47-8679-4F7D-B11B-C77E8BC5D8A5}" type="pres">
      <dgm:prSet presAssocID="{1041A92C-BB17-4D66-9720-C80A6E81DD3B}" presName="linear" presStyleCnt="0">
        <dgm:presLayoutVars>
          <dgm:animLvl val="lvl"/>
          <dgm:resizeHandles val="exact"/>
        </dgm:presLayoutVars>
      </dgm:prSet>
      <dgm:spPr/>
    </dgm:pt>
    <dgm:pt modelId="{77683284-B528-4E09-87AA-1FE9A483FCCE}" type="pres">
      <dgm:prSet presAssocID="{D048BDF0-AC87-48F9-BEE6-51E329E751C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97C8276-4E67-4FE6-985B-EB53DA38AC4A}" type="pres">
      <dgm:prSet presAssocID="{D048BDF0-AC87-48F9-BEE6-51E329E751C8}" presName="childText" presStyleLbl="revTx" presStyleIdx="0" presStyleCnt="2">
        <dgm:presLayoutVars>
          <dgm:bulletEnabled val="1"/>
        </dgm:presLayoutVars>
      </dgm:prSet>
      <dgm:spPr/>
    </dgm:pt>
    <dgm:pt modelId="{C4DFCA06-DFA9-47F4-A1F6-683654CE3F60}" type="pres">
      <dgm:prSet presAssocID="{EE67DEFA-979B-4FDD-ACA0-032EA7C02B4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D892C861-BAE1-4B46-834A-FFC060275A24}" type="pres">
      <dgm:prSet presAssocID="{79131475-94F0-4E5C-84BF-0353BB4B0D53}" presName="spacer" presStyleCnt="0"/>
      <dgm:spPr/>
    </dgm:pt>
    <dgm:pt modelId="{DAF511DD-E1A2-48FD-9BA2-314161DB9319}" type="pres">
      <dgm:prSet presAssocID="{FF974D88-2D40-400C-8B81-276C8121A33A}" presName="parentText" presStyleLbl="node1" presStyleIdx="2" presStyleCnt="3" custLinFactY="3333" custLinFactNeighborX="-39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F305830-63BE-4177-B96B-FC7617E16532}" type="pres">
      <dgm:prSet presAssocID="{FF974D88-2D40-400C-8B81-276C8121A33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4193229-C08C-48C7-9DD6-535252B1545A}" type="presOf" srcId="{FF974D88-2D40-400C-8B81-276C8121A33A}" destId="{DAF511DD-E1A2-48FD-9BA2-314161DB9319}" srcOrd="0" destOrd="0" presId="urn:microsoft.com/office/officeart/2005/8/layout/vList2"/>
    <dgm:cxn modelId="{CEC1A1FA-40EA-43FA-A07F-FE317A3EA236}" type="presOf" srcId="{9AFA5A06-A766-4C22-AC33-9BCCFA9EDCD5}" destId="{EF305830-63BE-4177-B96B-FC7617E16532}" srcOrd="0" destOrd="0" presId="urn:microsoft.com/office/officeart/2005/8/layout/vList2"/>
    <dgm:cxn modelId="{6D0CCD70-ABA9-47D5-AAFF-3981F967B9B0}" type="presOf" srcId="{3F466CF2-7226-4BBA-80AA-126306BC7514}" destId="{897C8276-4E67-4FE6-985B-EB53DA38AC4A}" srcOrd="0" destOrd="0" presId="urn:microsoft.com/office/officeart/2005/8/layout/vList2"/>
    <dgm:cxn modelId="{0797E619-52A0-414C-B211-C66C0FB33F97}" srcId="{1041A92C-BB17-4D66-9720-C80A6E81DD3B}" destId="{D048BDF0-AC87-48F9-BEE6-51E329E751C8}" srcOrd="0" destOrd="0" parTransId="{792FFF53-9909-4971-BF6B-D817DB1BE729}" sibTransId="{923F367E-50E0-41BE-A41D-4ED8B025C336}"/>
    <dgm:cxn modelId="{A7E1B7F0-26D3-4DF8-9458-5764B3FB3A8F}" srcId="{D048BDF0-AC87-48F9-BEE6-51E329E751C8}" destId="{3F466CF2-7226-4BBA-80AA-126306BC7514}" srcOrd="0" destOrd="0" parTransId="{A5D90456-0D09-4EE6-866B-DB6634E3DD70}" sibTransId="{2B85EF11-F623-40AD-B20A-3230C4BCB5A4}"/>
    <dgm:cxn modelId="{143BD729-A5F8-4BC1-92B4-868B9D191C5E}" type="presOf" srcId="{D048BDF0-AC87-48F9-BEE6-51E329E751C8}" destId="{77683284-B528-4E09-87AA-1FE9A483FCCE}" srcOrd="0" destOrd="0" presId="urn:microsoft.com/office/officeart/2005/8/layout/vList2"/>
    <dgm:cxn modelId="{DDB3EB7A-144D-43AC-9D9D-1F4A07EED166}" srcId="{1041A92C-BB17-4D66-9720-C80A6E81DD3B}" destId="{FF974D88-2D40-400C-8B81-276C8121A33A}" srcOrd="2" destOrd="0" parTransId="{DB4C13FE-410E-4A57-82E3-3CFB8C215B7E}" sibTransId="{7726736B-565D-40E6-BD98-B5AB42F05B56}"/>
    <dgm:cxn modelId="{84C83F18-CBC1-4ADA-9A01-1583F2E3BC33}" srcId="{1041A92C-BB17-4D66-9720-C80A6E81DD3B}" destId="{EE67DEFA-979B-4FDD-ACA0-032EA7C02B47}" srcOrd="1" destOrd="0" parTransId="{AF2BBE8B-38AE-4494-BB56-3D64BA3B144D}" sibTransId="{79131475-94F0-4E5C-84BF-0353BB4B0D53}"/>
    <dgm:cxn modelId="{70DC496A-3FDF-4B8D-8A8D-33D3D30A942A}" type="presOf" srcId="{1041A92C-BB17-4D66-9720-C80A6E81DD3B}" destId="{0156BF47-8679-4F7D-B11B-C77E8BC5D8A5}" srcOrd="0" destOrd="0" presId="urn:microsoft.com/office/officeart/2005/8/layout/vList2"/>
    <dgm:cxn modelId="{099DB65F-2F60-4512-AFE6-EE9439AA1EAF}" srcId="{FF974D88-2D40-400C-8B81-276C8121A33A}" destId="{9AFA5A06-A766-4C22-AC33-9BCCFA9EDCD5}" srcOrd="0" destOrd="0" parTransId="{49455898-B96D-45F1-A096-972A09851126}" sibTransId="{652061C5-6253-430F-A00A-280A30DCECF0}"/>
    <dgm:cxn modelId="{A0ADF0D2-57ED-4890-ABB7-9C6EA22FE0BF}" type="presOf" srcId="{EE67DEFA-979B-4FDD-ACA0-032EA7C02B47}" destId="{C4DFCA06-DFA9-47F4-A1F6-683654CE3F60}" srcOrd="0" destOrd="0" presId="urn:microsoft.com/office/officeart/2005/8/layout/vList2"/>
    <dgm:cxn modelId="{C31A9E13-4C54-40D6-9AF2-7E2169AD0096}" type="presParOf" srcId="{0156BF47-8679-4F7D-B11B-C77E8BC5D8A5}" destId="{77683284-B528-4E09-87AA-1FE9A483FCCE}" srcOrd="0" destOrd="0" presId="urn:microsoft.com/office/officeart/2005/8/layout/vList2"/>
    <dgm:cxn modelId="{5AEC9DFF-18AA-45C6-AE87-2778D79F145E}" type="presParOf" srcId="{0156BF47-8679-4F7D-B11B-C77E8BC5D8A5}" destId="{897C8276-4E67-4FE6-985B-EB53DA38AC4A}" srcOrd="1" destOrd="0" presId="urn:microsoft.com/office/officeart/2005/8/layout/vList2"/>
    <dgm:cxn modelId="{B6337DAE-BAC5-4BAB-BC6C-37C112026DF3}" type="presParOf" srcId="{0156BF47-8679-4F7D-B11B-C77E8BC5D8A5}" destId="{C4DFCA06-DFA9-47F4-A1F6-683654CE3F60}" srcOrd="2" destOrd="0" presId="urn:microsoft.com/office/officeart/2005/8/layout/vList2"/>
    <dgm:cxn modelId="{9DE484A5-C07B-4657-99CE-81804438FD8E}" type="presParOf" srcId="{0156BF47-8679-4F7D-B11B-C77E8BC5D8A5}" destId="{D892C861-BAE1-4B46-834A-FFC060275A24}" srcOrd="3" destOrd="0" presId="urn:microsoft.com/office/officeart/2005/8/layout/vList2"/>
    <dgm:cxn modelId="{CAECBE4D-BBDF-4840-84FB-B6A48D8833C3}" type="presParOf" srcId="{0156BF47-8679-4F7D-B11B-C77E8BC5D8A5}" destId="{DAF511DD-E1A2-48FD-9BA2-314161DB9319}" srcOrd="4" destOrd="0" presId="urn:microsoft.com/office/officeart/2005/8/layout/vList2"/>
    <dgm:cxn modelId="{76D63EF4-6F95-4DEF-9D71-BB05B62467A0}" type="presParOf" srcId="{0156BF47-8679-4F7D-B11B-C77E8BC5D8A5}" destId="{EF305830-63BE-4177-B96B-FC7617E1653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41A92C-BB17-4D66-9720-C80A6E81DD3B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cs-CZ"/>
        </a:p>
      </dgm:t>
    </dgm:pt>
    <dgm:pt modelId="{D048BDF0-AC87-48F9-BEE6-51E329E751C8}">
      <dgm:prSet phldrT="[Text]"/>
      <dgm:spPr/>
      <dgm:t>
        <a:bodyPr/>
        <a:lstStyle/>
        <a:p>
          <a:r>
            <a:rPr lang="cs-CZ" dirty="0" err="1" smtClean="0"/>
            <a:t>Checksum</a:t>
          </a:r>
          <a:r>
            <a:rPr lang="cs-CZ" dirty="0" smtClean="0"/>
            <a:t> </a:t>
          </a:r>
          <a:r>
            <a:rPr lang="cs-CZ" dirty="0" err="1" smtClean="0"/>
            <a:t>of</a:t>
          </a:r>
          <a:r>
            <a:rPr lang="cs-CZ" dirty="0" smtClean="0"/>
            <a:t> </a:t>
          </a:r>
          <a:r>
            <a:rPr lang="cs-CZ" dirty="0" err="1" smtClean="0"/>
            <a:t>stored</a:t>
          </a:r>
          <a:r>
            <a:rPr lang="cs-CZ" dirty="0" smtClean="0"/>
            <a:t> </a:t>
          </a:r>
          <a:r>
            <a:rPr lang="cs-CZ" dirty="0" err="1" smtClean="0"/>
            <a:t>secrets</a:t>
          </a:r>
          <a:r>
            <a:rPr lang="cs-CZ" dirty="0" smtClean="0"/>
            <a:t> </a:t>
          </a:r>
          <a:r>
            <a:rPr lang="cs-CZ" dirty="0" err="1" smtClean="0"/>
            <a:t>should</a:t>
          </a:r>
          <a:r>
            <a:rPr lang="cs-CZ" dirty="0" smtClean="0"/>
            <a:t> </a:t>
          </a:r>
          <a:r>
            <a:rPr lang="cs-CZ" dirty="0" err="1" smtClean="0"/>
            <a:t>be</a:t>
          </a:r>
          <a:r>
            <a:rPr lang="cs-CZ" dirty="0" smtClean="0"/>
            <a:t> </a:t>
          </a:r>
          <a:r>
            <a:rPr lang="cs-CZ" dirty="0" err="1" smtClean="0"/>
            <a:t>validated</a:t>
          </a:r>
          <a:r>
            <a:rPr lang="cs-CZ" dirty="0" smtClean="0"/>
            <a:t> </a:t>
          </a:r>
          <a:r>
            <a:rPr lang="cs-CZ" dirty="0" err="1" smtClean="0"/>
            <a:t>at</a:t>
          </a:r>
          <a:r>
            <a:rPr lang="cs-CZ" dirty="0" smtClean="0"/>
            <a:t> </a:t>
          </a:r>
          <a:r>
            <a:rPr lang="cs-CZ" dirty="0" err="1" smtClean="0"/>
            <a:t>each</a:t>
          </a:r>
          <a:r>
            <a:rPr lang="cs-CZ" dirty="0" smtClean="0"/>
            <a:t> </a:t>
          </a:r>
          <a:r>
            <a:rPr lang="cs-CZ" dirty="0" err="1" smtClean="0"/>
            <a:t>startup</a:t>
          </a:r>
          <a:endParaRPr lang="cs-CZ" dirty="0"/>
        </a:p>
      </dgm:t>
    </dgm:pt>
    <dgm:pt modelId="{792FFF53-9909-4971-BF6B-D817DB1BE729}" type="parTrans" cxnId="{0797E619-52A0-414C-B211-C66C0FB33F97}">
      <dgm:prSet/>
      <dgm:spPr/>
      <dgm:t>
        <a:bodyPr/>
        <a:lstStyle/>
        <a:p>
          <a:endParaRPr lang="cs-CZ"/>
        </a:p>
      </dgm:t>
    </dgm:pt>
    <dgm:pt modelId="{923F367E-50E0-41BE-A41D-4ED8B025C336}" type="sibTrans" cxnId="{0797E619-52A0-414C-B211-C66C0FB33F97}">
      <dgm:prSet/>
      <dgm:spPr/>
      <dgm:t>
        <a:bodyPr/>
        <a:lstStyle/>
        <a:p>
          <a:endParaRPr lang="cs-CZ"/>
        </a:p>
      </dgm:t>
    </dgm:pt>
    <dgm:pt modelId="{3F466CF2-7226-4BBA-80AA-126306BC7514}">
      <dgm:prSet phldrT="[Text]"/>
      <dgm:spPr/>
      <dgm:t>
        <a:bodyPr/>
        <a:lstStyle/>
        <a:p>
          <a:endParaRPr lang="cs-CZ" dirty="0"/>
        </a:p>
      </dgm:t>
    </dgm:pt>
    <dgm:pt modelId="{A5D90456-0D09-4EE6-866B-DB6634E3DD70}" type="parTrans" cxnId="{A7E1B7F0-26D3-4DF8-9458-5764B3FB3A8F}">
      <dgm:prSet/>
      <dgm:spPr/>
      <dgm:t>
        <a:bodyPr/>
        <a:lstStyle/>
        <a:p>
          <a:endParaRPr lang="cs-CZ"/>
        </a:p>
      </dgm:t>
    </dgm:pt>
    <dgm:pt modelId="{2B85EF11-F623-40AD-B20A-3230C4BCB5A4}" type="sibTrans" cxnId="{A7E1B7F0-26D3-4DF8-9458-5764B3FB3A8F}">
      <dgm:prSet/>
      <dgm:spPr/>
      <dgm:t>
        <a:bodyPr/>
        <a:lstStyle/>
        <a:p>
          <a:endParaRPr lang="cs-CZ"/>
        </a:p>
      </dgm:t>
    </dgm:pt>
    <dgm:pt modelId="{FF974D88-2D40-400C-8B81-276C8121A33A}">
      <dgm:prSet phldrT="[Text]"/>
      <dgm:spPr/>
      <dgm:t>
        <a:bodyPr/>
        <a:lstStyle/>
        <a:p>
          <a:r>
            <a:rPr lang="cs-CZ" dirty="0" err="1" smtClean="0"/>
            <a:t>Possible</a:t>
          </a:r>
          <a:r>
            <a:rPr lang="cs-CZ" dirty="0" smtClean="0"/>
            <a:t> </a:t>
          </a:r>
          <a:r>
            <a:rPr lang="cs-CZ" dirty="0" err="1" smtClean="0"/>
            <a:t>attack</a:t>
          </a:r>
          <a:r>
            <a:rPr lang="cs-CZ" dirty="0" smtClean="0"/>
            <a:t> </a:t>
          </a:r>
          <a:r>
            <a:rPr lang="cs-CZ" dirty="0" err="1" smtClean="0"/>
            <a:t>vector</a:t>
          </a:r>
          <a:r>
            <a:rPr lang="cs-CZ" dirty="0" smtClean="0"/>
            <a:t>: </a:t>
          </a:r>
          <a:r>
            <a:rPr lang="cs-CZ" dirty="0" err="1" smtClean="0"/>
            <a:t>misuse</a:t>
          </a:r>
          <a:r>
            <a:rPr lang="cs-CZ" dirty="0" smtClean="0"/>
            <a:t> </a:t>
          </a:r>
          <a:r>
            <a:rPr lang="cs-CZ" dirty="0" err="1" smtClean="0"/>
            <a:t>can</a:t>
          </a:r>
          <a:r>
            <a:rPr lang="cs-CZ" dirty="0" smtClean="0"/>
            <a:t> </a:t>
          </a:r>
          <a:r>
            <a:rPr lang="cs-CZ" dirty="0" err="1" smtClean="0"/>
            <a:t>lead</a:t>
          </a:r>
          <a:r>
            <a:rPr lang="cs-CZ" dirty="0" smtClean="0"/>
            <a:t> to </a:t>
          </a:r>
          <a:r>
            <a:rPr lang="cs-CZ" dirty="0" err="1" smtClean="0"/>
            <a:t>exception</a:t>
          </a:r>
          <a:r>
            <a:rPr lang="cs-CZ" dirty="0" smtClean="0"/>
            <a:t> </a:t>
          </a:r>
          <a:r>
            <a:rPr lang="cs-CZ" dirty="0" err="1" smtClean="0"/>
            <a:t>or</a:t>
          </a:r>
          <a:r>
            <a:rPr lang="cs-CZ" dirty="0" smtClean="0"/>
            <a:t> a </a:t>
          </a:r>
          <a:r>
            <a:rPr lang="cs-CZ" dirty="0" err="1" smtClean="0"/>
            <a:t>leak</a:t>
          </a:r>
          <a:r>
            <a:rPr lang="cs-CZ" dirty="0" smtClean="0"/>
            <a:t> </a:t>
          </a:r>
          <a:r>
            <a:rPr lang="cs-CZ" dirty="0" err="1" smtClean="0"/>
            <a:t>of</a:t>
          </a:r>
          <a:r>
            <a:rPr lang="cs-CZ" dirty="0" smtClean="0"/>
            <a:t> </a:t>
          </a:r>
          <a:r>
            <a:rPr lang="cs-CZ" dirty="0" err="1" smtClean="0"/>
            <a:t>secrets</a:t>
          </a:r>
          <a:endParaRPr lang="cs-CZ" dirty="0"/>
        </a:p>
      </dgm:t>
    </dgm:pt>
    <dgm:pt modelId="{DB4C13FE-410E-4A57-82E3-3CFB8C215B7E}" type="parTrans" cxnId="{DDB3EB7A-144D-43AC-9D9D-1F4A07EED166}">
      <dgm:prSet/>
      <dgm:spPr/>
      <dgm:t>
        <a:bodyPr/>
        <a:lstStyle/>
        <a:p>
          <a:endParaRPr lang="cs-CZ"/>
        </a:p>
      </dgm:t>
    </dgm:pt>
    <dgm:pt modelId="{7726736B-565D-40E6-BD98-B5AB42F05B56}" type="sibTrans" cxnId="{DDB3EB7A-144D-43AC-9D9D-1F4A07EED166}">
      <dgm:prSet/>
      <dgm:spPr/>
      <dgm:t>
        <a:bodyPr/>
        <a:lstStyle/>
        <a:p>
          <a:endParaRPr lang="cs-CZ"/>
        </a:p>
      </dgm:t>
    </dgm:pt>
    <dgm:pt modelId="{9AFA5A06-A766-4C22-AC33-9BCCFA9EDCD5}">
      <dgm:prSet phldrT="[Text]" phldr="1"/>
      <dgm:spPr/>
      <dgm:t>
        <a:bodyPr/>
        <a:lstStyle/>
        <a:p>
          <a:endParaRPr lang="cs-CZ"/>
        </a:p>
      </dgm:t>
    </dgm:pt>
    <dgm:pt modelId="{49455898-B96D-45F1-A096-972A09851126}" type="parTrans" cxnId="{099DB65F-2F60-4512-AFE6-EE9439AA1EAF}">
      <dgm:prSet/>
      <dgm:spPr/>
      <dgm:t>
        <a:bodyPr/>
        <a:lstStyle/>
        <a:p>
          <a:endParaRPr lang="cs-CZ"/>
        </a:p>
      </dgm:t>
    </dgm:pt>
    <dgm:pt modelId="{652061C5-6253-430F-A00A-280A30DCECF0}" type="sibTrans" cxnId="{099DB65F-2F60-4512-AFE6-EE9439AA1EAF}">
      <dgm:prSet/>
      <dgm:spPr/>
      <dgm:t>
        <a:bodyPr/>
        <a:lstStyle/>
        <a:p>
          <a:endParaRPr lang="cs-CZ"/>
        </a:p>
      </dgm:t>
    </dgm:pt>
    <dgm:pt modelId="{EE67DEFA-979B-4FDD-ACA0-032EA7C02B47}">
      <dgm:prSet/>
      <dgm:spPr/>
      <dgm:t>
        <a:bodyPr/>
        <a:lstStyle/>
        <a:p>
          <a:r>
            <a:rPr lang="cs-CZ" dirty="0" smtClean="0"/>
            <a:t>Applet </a:t>
          </a:r>
          <a:r>
            <a:rPr lang="cs-CZ" dirty="0" err="1" smtClean="0"/>
            <a:t>keeps</a:t>
          </a:r>
          <a:r>
            <a:rPr lang="cs-CZ" dirty="0" smtClean="0"/>
            <a:t> </a:t>
          </a:r>
          <a:r>
            <a:rPr lang="cs-CZ" dirty="0" err="1" smtClean="0"/>
            <a:t>running</a:t>
          </a:r>
          <a:r>
            <a:rPr lang="cs-CZ" dirty="0" smtClean="0"/>
            <a:t> </a:t>
          </a:r>
          <a:r>
            <a:rPr lang="cs-CZ" dirty="0" err="1" smtClean="0"/>
            <a:t>even</a:t>
          </a:r>
          <a:r>
            <a:rPr lang="cs-CZ" dirty="0" smtClean="0"/>
            <a:t> </a:t>
          </a:r>
          <a:r>
            <a:rPr lang="cs-CZ" dirty="0" err="1" smtClean="0"/>
            <a:t>with</a:t>
          </a:r>
          <a:r>
            <a:rPr lang="cs-CZ" dirty="0" smtClean="0"/>
            <a:t> </a:t>
          </a:r>
          <a:r>
            <a:rPr lang="cs-CZ" dirty="0" err="1" smtClean="0"/>
            <a:t>wrong</a:t>
          </a:r>
          <a:r>
            <a:rPr lang="cs-CZ" dirty="0" smtClean="0"/>
            <a:t> PIN, </a:t>
          </a:r>
          <a:r>
            <a:rPr lang="cs-CZ" dirty="0" err="1" smtClean="0"/>
            <a:t>resulting</a:t>
          </a:r>
          <a:r>
            <a:rPr lang="cs-CZ" dirty="0" smtClean="0"/>
            <a:t> in </a:t>
          </a:r>
          <a:r>
            <a:rPr lang="cs-CZ" dirty="0" err="1" smtClean="0"/>
            <a:t>exchange</a:t>
          </a:r>
          <a:r>
            <a:rPr lang="cs-CZ" dirty="0" smtClean="0"/>
            <a:t> </a:t>
          </a:r>
          <a:r>
            <a:rPr lang="cs-CZ" dirty="0" err="1" smtClean="0"/>
            <a:t>of</a:t>
          </a:r>
          <a:r>
            <a:rPr lang="cs-CZ" dirty="0" smtClean="0"/>
            <a:t> </a:t>
          </a:r>
          <a:r>
            <a:rPr lang="cs-CZ" dirty="0" err="1" smtClean="0"/>
            <a:t>incorrect</a:t>
          </a:r>
          <a:r>
            <a:rPr lang="cs-CZ" dirty="0" smtClean="0"/>
            <a:t> </a:t>
          </a:r>
          <a:r>
            <a:rPr lang="cs-CZ" dirty="0" err="1" smtClean="0"/>
            <a:t>messages</a:t>
          </a:r>
          <a:r>
            <a:rPr lang="cs-CZ" dirty="0" smtClean="0"/>
            <a:t>.</a:t>
          </a:r>
          <a:endParaRPr lang="cs-CZ" dirty="0"/>
        </a:p>
      </dgm:t>
    </dgm:pt>
    <dgm:pt modelId="{AF2BBE8B-38AE-4494-BB56-3D64BA3B144D}" type="parTrans" cxnId="{84C83F18-CBC1-4ADA-9A01-1583F2E3BC33}">
      <dgm:prSet/>
      <dgm:spPr/>
      <dgm:t>
        <a:bodyPr/>
        <a:lstStyle/>
        <a:p>
          <a:endParaRPr lang="cs-CZ"/>
        </a:p>
      </dgm:t>
    </dgm:pt>
    <dgm:pt modelId="{79131475-94F0-4E5C-84BF-0353BB4B0D53}" type="sibTrans" cxnId="{84C83F18-CBC1-4ADA-9A01-1583F2E3BC33}">
      <dgm:prSet/>
      <dgm:spPr/>
      <dgm:t>
        <a:bodyPr/>
        <a:lstStyle/>
        <a:p>
          <a:endParaRPr lang="cs-CZ"/>
        </a:p>
      </dgm:t>
    </dgm:pt>
    <dgm:pt modelId="{0156BF47-8679-4F7D-B11B-C77E8BC5D8A5}" type="pres">
      <dgm:prSet presAssocID="{1041A92C-BB17-4D66-9720-C80A6E81DD3B}" presName="linear" presStyleCnt="0">
        <dgm:presLayoutVars>
          <dgm:animLvl val="lvl"/>
          <dgm:resizeHandles val="exact"/>
        </dgm:presLayoutVars>
      </dgm:prSet>
      <dgm:spPr/>
    </dgm:pt>
    <dgm:pt modelId="{77683284-B528-4E09-87AA-1FE9A483FCCE}" type="pres">
      <dgm:prSet presAssocID="{D048BDF0-AC87-48F9-BEE6-51E329E751C8}" presName="parentText" presStyleLbl="node1" presStyleIdx="0" presStyleCnt="3" custScaleY="121000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97C8276-4E67-4FE6-985B-EB53DA38AC4A}" type="pres">
      <dgm:prSet presAssocID="{D048BDF0-AC87-48F9-BEE6-51E329E751C8}" presName="childText" presStyleLbl="revTx" presStyleIdx="0" presStyleCnt="2">
        <dgm:presLayoutVars>
          <dgm:bulletEnabled val="1"/>
        </dgm:presLayoutVars>
      </dgm:prSet>
      <dgm:spPr/>
    </dgm:pt>
    <dgm:pt modelId="{C4DFCA06-DFA9-47F4-A1F6-683654CE3F60}" type="pres">
      <dgm:prSet presAssocID="{EE67DEFA-979B-4FDD-ACA0-032EA7C02B47}" presName="parentText" presStyleLbl="node1" presStyleIdx="1" presStyleCnt="3" custScaleY="121000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D892C861-BAE1-4B46-834A-FFC060275A24}" type="pres">
      <dgm:prSet presAssocID="{79131475-94F0-4E5C-84BF-0353BB4B0D53}" presName="spacer" presStyleCnt="0"/>
      <dgm:spPr/>
    </dgm:pt>
    <dgm:pt modelId="{DAF511DD-E1A2-48FD-9BA2-314161DB9319}" type="pres">
      <dgm:prSet presAssocID="{FF974D88-2D40-400C-8B81-276C8121A33A}" presName="parentText" presStyleLbl="node1" presStyleIdx="2" presStyleCnt="3" custScaleY="121000" custLinFactY="3333" custLinFactNeighborX="-39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F305830-63BE-4177-B96B-FC7617E16532}" type="pres">
      <dgm:prSet presAssocID="{FF974D88-2D40-400C-8B81-276C8121A33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97E619-52A0-414C-B211-C66C0FB33F97}" srcId="{1041A92C-BB17-4D66-9720-C80A6E81DD3B}" destId="{D048BDF0-AC87-48F9-BEE6-51E329E751C8}" srcOrd="0" destOrd="0" parTransId="{792FFF53-9909-4971-BF6B-D817DB1BE729}" sibTransId="{923F367E-50E0-41BE-A41D-4ED8B025C336}"/>
    <dgm:cxn modelId="{B3A9F3B1-4253-4A12-93D3-3B5702E6873D}" type="presOf" srcId="{FF974D88-2D40-400C-8B81-276C8121A33A}" destId="{DAF511DD-E1A2-48FD-9BA2-314161DB9319}" srcOrd="0" destOrd="0" presId="urn:microsoft.com/office/officeart/2005/8/layout/vList2"/>
    <dgm:cxn modelId="{DDB3EB7A-144D-43AC-9D9D-1F4A07EED166}" srcId="{1041A92C-BB17-4D66-9720-C80A6E81DD3B}" destId="{FF974D88-2D40-400C-8B81-276C8121A33A}" srcOrd="2" destOrd="0" parTransId="{DB4C13FE-410E-4A57-82E3-3CFB8C215B7E}" sibTransId="{7726736B-565D-40E6-BD98-B5AB42F05B56}"/>
    <dgm:cxn modelId="{84C83F18-CBC1-4ADA-9A01-1583F2E3BC33}" srcId="{1041A92C-BB17-4D66-9720-C80A6E81DD3B}" destId="{EE67DEFA-979B-4FDD-ACA0-032EA7C02B47}" srcOrd="1" destOrd="0" parTransId="{AF2BBE8B-38AE-4494-BB56-3D64BA3B144D}" sibTransId="{79131475-94F0-4E5C-84BF-0353BB4B0D53}"/>
    <dgm:cxn modelId="{099DB65F-2F60-4512-AFE6-EE9439AA1EAF}" srcId="{FF974D88-2D40-400C-8B81-276C8121A33A}" destId="{9AFA5A06-A766-4C22-AC33-9BCCFA9EDCD5}" srcOrd="0" destOrd="0" parTransId="{49455898-B96D-45F1-A096-972A09851126}" sibTransId="{652061C5-6253-430F-A00A-280A30DCECF0}"/>
    <dgm:cxn modelId="{BF9DC50D-A3F1-49FC-99AF-730755FEA377}" type="presOf" srcId="{9AFA5A06-A766-4C22-AC33-9BCCFA9EDCD5}" destId="{EF305830-63BE-4177-B96B-FC7617E16532}" srcOrd="0" destOrd="0" presId="urn:microsoft.com/office/officeart/2005/8/layout/vList2"/>
    <dgm:cxn modelId="{BE475761-0141-4CA3-AF68-3AE5C0846C2B}" type="presOf" srcId="{3F466CF2-7226-4BBA-80AA-126306BC7514}" destId="{897C8276-4E67-4FE6-985B-EB53DA38AC4A}" srcOrd="0" destOrd="0" presId="urn:microsoft.com/office/officeart/2005/8/layout/vList2"/>
    <dgm:cxn modelId="{5D971163-5F35-4838-BCA1-A6274EE7EFCB}" type="presOf" srcId="{D048BDF0-AC87-48F9-BEE6-51E329E751C8}" destId="{77683284-B528-4E09-87AA-1FE9A483FCCE}" srcOrd="0" destOrd="0" presId="urn:microsoft.com/office/officeart/2005/8/layout/vList2"/>
    <dgm:cxn modelId="{DC2F095A-ED5A-4095-A8E9-2EE776B4B055}" type="presOf" srcId="{EE67DEFA-979B-4FDD-ACA0-032EA7C02B47}" destId="{C4DFCA06-DFA9-47F4-A1F6-683654CE3F60}" srcOrd="0" destOrd="0" presId="urn:microsoft.com/office/officeart/2005/8/layout/vList2"/>
    <dgm:cxn modelId="{A7E1B7F0-26D3-4DF8-9458-5764B3FB3A8F}" srcId="{D048BDF0-AC87-48F9-BEE6-51E329E751C8}" destId="{3F466CF2-7226-4BBA-80AA-126306BC7514}" srcOrd="0" destOrd="0" parTransId="{A5D90456-0D09-4EE6-866B-DB6634E3DD70}" sibTransId="{2B85EF11-F623-40AD-B20A-3230C4BCB5A4}"/>
    <dgm:cxn modelId="{C3FED9E5-81E3-4CE3-A735-FB193A6DF758}" type="presOf" srcId="{1041A92C-BB17-4D66-9720-C80A6E81DD3B}" destId="{0156BF47-8679-4F7D-B11B-C77E8BC5D8A5}" srcOrd="0" destOrd="0" presId="urn:microsoft.com/office/officeart/2005/8/layout/vList2"/>
    <dgm:cxn modelId="{0A1F385E-DBBD-4AB8-91AC-76056138A640}" type="presParOf" srcId="{0156BF47-8679-4F7D-B11B-C77E8BC5D8A5}" destId="{77683284-B528-4E09-87AA-1FE9A483FCCE}" srcOrd="0" destOrd="0" presId="urn:microsoft.com/office/officeart/2005/8/layout/vList2"/>
    <dgm:cxn modelId="{289B181E-5349-44F1-A120-E9E289DA0F37}" type="presParOf" srcId="{0156BF47-8679-4F7D-B11B-C77E8BC5D8A5}" destId="{897C8276-4E67-4FE6-985B-EB53DA38AC4A}" srcOrd="1" destOrd="0" presId="urn:microsoft.com/office/officeart/2005/8/layout/vList2"/>
    <dgm:cxn modelId="{FE507A2F-6A57-4789-B602-E91C0CCC1E3B}" type="presParOf" srcId="{0156BF47-8679-4F7D-B11B-C77E8BC5D8A5}" destId="{C4DFCA06-DFA9-47F4-A1F6-683654CE3F60}" srcOrd="2" destOrd="0" presId="urn:microsoft.com/office/officeart/2005/8/layout/vList2"/>
    <dgm:cxn modelId="{22330C8E-BC4F-4365-A2E1-1B7292FAC965}" type="presParOf" srcId="{0156BF47-8679-4F7D-B11B-C77E8BC5D8A5}" destId="{D892C861-BAE1-4B46-834A-FFC060275A24}" srcOrd="3" destOrd="0" presId="urn:microsoft.com/office/officeart/2005/8/layout/vList2"/>
    <dgm:cxn modelId="{575216F6-D9D3-4258-A1E0-771CAEFD61D8}" type="presParOf" srcId="{0156BF47-8679-4F7D-B11B-C77E8BC5D8A5}" destId="{DAF511DD-E1A2-48FD-9BA2-314161DB9319}" srcOrd="4" destOrd="0" presId="urn:microsoft.com/office/officeart/2005/8/layout/vList2"/>
    <dgm:cxn modelId="{BD049AC4-7DF5-4F90-B3CA-4E267B28FA63}" type="presParOf" srcId="{0156BF47-8679-4F7D-B11B-C77E8BC5D8A5}" destId="{EF305830-63BE-4177-B96B-FC7617E1653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83284-B528-4E09-87AA-1FE9A483FCCE}">
      <dsp:nvSpPr>
        <dsp:cNvPr id="0" name=""/>
        <dsp:cNvSpPr/>
      </dsp:nvSpPr>
      <dsp:spPr>
        <a:xfrm>
          <a:off x="0" y="221130"/>
          <a:ext cx="6492875" cy="12331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100" kern="1200" dirty="0" err="1" smtClean="0"/>
            <a:t>Shared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secret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is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computed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without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the</a:t>
          </a:r>
          <a:r>
            <a:rPr lang="cs-CZ" sz="3100" kern="1200" dirty="0" smtClean="0"/>
            <a:t> use </a:t>
          </a:r>
          <a:r>
            <a:rPr lang="cs-CZ" sz="3100" kern="1200" dirty="0" err="1" smtClean="0"/>
            <a:t>of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the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protocol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transcript</a:t>
          </a:r>
          <a:endParaRPr lang="cs-CZ" sz="3100" kern="1200" dirty="0"/>
        </a:p>
      </dsp:txBody>
      <dsp:txXfrm>
        <a:off x="60199" y="281329"/>
        <a:ext cx="6372477" cy="1112781"/>
      </dsp:txXfrm>
    </dsp:sp>
    <dsp:sp modelId="{897C8276-4E67-4FE6-985B-EB53DA38AC4A}">
      <dsp:nvSpPr>
        <dsp:cNvPr id="0" name=""/>
        <dsp:cNvSpPr/>
      </dsp:nvSpPr>
      <dsp:spPr>
        <a:xfrm>
          <a:off x="0" y="1454310"/>
          <a:ext cx="649287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cs-CZ" sz="2400" kern="1200" dirty="0"/>
        </a:p>
      </dsp:txBody>
      <dsp:txXfrm>
        <a:off x="0" y="1454310"/>
        <a:ext cx="6492875" cy="513360"/>
      </dsp:txXfrm>
    </dsp:sp>
    <dsp:sp modelId="{C4DFCA06-DFA9-47F4-A1F6-683654CE3F60}">
      <dsp:nvSpPr>
        <dsp:cNvPr id="0" name=""/>
        <dsp:cNvSpPr/>
      </dsp:nvSpPr>
      <dsp:spPr>
        <a:xfrm>
          <a:off x="0" y="1967670"/>
          <a:ext cx="6492875" cy="12331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100" kern="1200" dirty="0" err="1" smtClean="0"/>
            <a:t>The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implementation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does</a:t>
          </a:r>
          <a:r>
            <a:rPr lang="cs-CZ" sz="3100" kern="1200" dirty="0" smtClean="0"/>
            <a:t> not </a:t>
          </a:r>
          <a:r>
            <a:rPr lang="cs-CZ" sz="3100" kern="1200" dirty="0" err="1" smtClean="0"/>
            <a:t>protect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against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small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subgroup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attacks</a:t>
          </a:r>
          <a:endParaRPr lang="cs-CZ" sz="3100" kern="1200" dirty="0"/>
        </a:p>
      </dsp:txBody>
      <dsp:txXfrm>
        <a:off x="60199" y="2027869"/>
        <a:ext cx="6372477" cy="1112781"/>
      </dsp:txXfrm>
    </dsp:sp>
    <dsp:sp modelId="{DAF511DD-E1A2-48FD-9BA2-314161DB9319}">
      <dsp:nvSpPr>
        <dsp:cNvPr id="0" name=""/>
        <dsp:cNvSpPr/>
      </dsp:nvSpPr>
      <dsp:spPr>
        <a:xfrm>
          <a:off x="0" y="3844591"/>
          <a:ext cx="6492875" cy="12331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100" kern="1200" dirty="0" err="1" smtClean="0"/>
            <a:t>Newer</a:t>
          </a:r>
          <a:r>
            <a:rPr lang="cs-CZ" sz="3100" kern="1200" dirty="0" smtClean="0"/>
            <a:t> draft </a:t>
          </a:r>
          <a:r>
            <a:rPr lang="cs-CZ" sz="3100" kern="1200" dirty="0" err="1" smtClean="0"/>
            <a:t>of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the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protocol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should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be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used</a:t>
          </a:r>
          <a:endParaRPr lang="cs-CZ" sz="3100" kern="1200" dirty="0"/>
        </a:p>
      </dsp:txBody>
      <dsp:txXfrm>
        <a:off x="60199" y="3904790"/>
        <a:ext cx="6372477" cy="1112781"/>
      </dsp:txXfrm>
    </dsp:sp>
    <dsp:sp modelId="{EF305830-63BE-4177-B96B-FC7617E16532}">
      <dsp:nvSpPr>
        <dsp:cNvPr id="0" name=""/>
        <dsp:cNvSpPr/>
      </dsp:nvSpPr>
      <dsp:spPr>
        <a:xfrm>
          <a:off x="0" y="4523310"/>
          <a:ext cx="649287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cs-CZ" sz="2400" kern="1200"/>
        </a:p>
      </dsp:txBody>
      <dsp:txXfrm>
        <a:off x="0" y="4523310"/>
        <a:ext cx="6492875" cy="513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83284-B528-4E09-87AA-1FE9A483FCCE}">
      <dsp:nvSpPr>
        <dsp:cNvPr id="0" name=""/>
        <dsp:cNvSpPr/>
      </dsp:nvSpPr>
      <dsp:spPr>
        <a:xfrm>
          <a:off x="0" y="221130"/>
          <a:ext cx="6492875" cy="12331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100" kern="1200" dirty="0" smtClean="0"/>
            <a:t>APDU </a:t>
          </a:r>
          <a:r>
            <a:rPr lang="cs-CZ" sz="3100" kern="1200" dirty="0" err="1" smtClean="0"/>
            <a:t>commands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execution</a:t>
          </a:r>
          <a:r>
            <a:rPr lang="cs-CZ" sz="3100" kern="1200" dirty="0" smtClean="0"/>
            <a:t> on </a:t>
          </a:r>
          <a:r>
            <a:rPr lang="cs-CZ" sz="3100" kern="1200" dirty="0" err="1" smtClean="0"/>
            <a:t>the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card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is</a:t>
          </a:r>
          <a:r>
            <a:rPr lang="cs-CZ" sz="3100" kern="1200" dirty="0" smtClean="0"/>
            <a:t> not </a:t>
          </a:r>
          <a:r>
            <a:rPr lang="cs-CZ" sz="3100" kern="1200" dirty="0" err="1" smtClean="0"/>
            <a:t>automata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based</a:t>
          </a:r>
          <a:endParaRPr lang="cs-CZ" sz="3100" kern="1200" dirty="0"/>
        </a:p>
      </dsp:txBody>
      <dsp:txXfrm>
        <a:off x="60199" y="281329"/>
        <a:ext cx="6372477" cy="1112781"/>
      </dsp:txXfrm>
    </dsp:sp>
    <dsp:sp modelId="{897C8276-4E67-4FE6-985B-EB53DA38AC4A}">
      <dsp:nvSpPr>
        <dsp:cNvPr id="0" name=""/>
        <dsp:cNvSpPr/>
      </dsp:nvSpPr>
      <dsp:spPr>
        <a:xfrm>
          <a:off x="0" y="1454310"/>
          <a:ext cx="649287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cs-CZ" sz="2400" kern="1200" dirty="0"/>
        </a:p>
      </dsp:txBody>
      <dsp:txXfrm>
        <a:off x="0" y="1454310"/>
        <a:ext cx="6492875" cy="513360"/>
      </dsp:txXfrm>
    </dsp:sp>
    <dsp:sp modelId="{C4DFCA06-DFA9-47F4-A1F6-683654CE3F60}">
      <dsp:nvSpPr>
        <dsp:cNvPr id="0" name=""/>
        <dsp:cNvSpPr/>
      </dsp:nvSpPr>
      <dsp:spPr>
        <a:xfrm>
          <a:off x="0" y="1967670"/>
          <a:ext cx="6492875" cy="12331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100" kern="1200" dirty="0" err="1" smtClean="0"/>
            <a:t>Some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commands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have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certain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prerequisities</a:t>
          </a:r>
          <a:r>
            <a:rPr lang="cs-CZ" sz="3100" kern="1200" dirty="0" smtClean="0"/>
            <a:t>, e. g. </a:t>
          </a:r>
          <a:r>
            <a:rPr lang="cs-CZ" sz="3100" kern="1200" dirty="0" err="1" smtClean="0"/>
            <a:t>the</a:t>
          </a:r>
          <a:r>
            <a:rPr lang="cs-CZ" sz="3100" kern="1200" dirty="0" smtClean="0"/>
            <a:t> PAKE </a:t>
          </a:r>
          <a:r>
            <a:rPr lang="cs-CZ" sz="3100" kern="1200" dirty="0" err="1" smtClean="0"/>
            <a:t>protocol</a:t>
          </a:r>
          <a:endParaRPr lang="cs-CZ" sz="3100" kern="1200" dirty="0"/>
        </a:p>
      </dsp:txBody>
      <dsp:txXfrm>
        <a:off x="60199" y="2027869"/>
        <a:ext cx="6372477" cy="1112781"/>
      </dsp:txXfrm>
    </dsp:sp>
    <dsp:sp modelId="{DAF511DD-E1A2-48FD-9BA2-314161DB9319}">
      <dsp:nvSpPr>
        <dsp:cNvPr id="0" name=""/>
        <dsp:cNvSpPr/>
      </dsp:nvSpPr>
      <dsp:spPr>
        <a:xfrm>
          <a:off x="0" y="3844591"/>
          <a:ext cx="6492875" cy="12331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100" kern="1200" dirty="0" err="1" smtClean="0"/>
            <a:t>Possible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attack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vector</a:t>
          </a:r>
          <a:r>
            <a:rPr lang="cs-CZ" sz="3100" kern="1200" dirty="0" smtClean="0"/>
            <a:t>: </a:t>
          </a:r>
          <a:r>
            <a:rPr lang="cs-CZ" sz="3100" kern="1200" dirty="0" err="1" smtClean="0"/>
            <a:t>misuse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can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lead</a:t>
          </a:r>
          <a:r>
            <a:rPr lang="cs-CZ" sz="3100" kern="1200" dirty="0" smtClean="0"/>
            <a:t> to </a:t>
          </a:r>
          <a:r>
            <a:rPr lang="cs-CZ" sz="3100" kern="1200" dirty="0" err="1" smtClean="0"/>
            <a:t>exception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or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leak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of</a:t>
          </a:r>
          <a:r>
            <a:rPr lang="cs-CZ" sz="3100" kern="1200" dirty="0" smtClean="0"/>
            <a:t> </a:t>
          </a:r>
          <a:r>
            <a:rPr lang="cs-CZ" sz="3100" kern="1200" dirty="0" err="1" smtClean="0"/>
            <a:t>secrets</a:t>
          </a:r>
          <a:endParaRPr lang="cs-CZ" sz="3100" kern="1200" dirty="0"/>
        </a:p>
      </dsp:txBody>
      <dsp:txXfrm>
        <a:off x="60199" y="3904790"/>
        <a:ext cx="6372477" cy="1112781"/>
      </dsp:txXfrm>
    </dsp:sp>
    <dsp:sp modelId="{EF305830-63BE-4177-B96B-FC7617E16532}">
      <dsp:nvSpPr>
        <dsp:cNvPr id="0" name=""/>
        <dsp:cNvSpPr/>
      </dsp:nvSpPr>
      <dsp:spPr>
        <a:xfrm>
          <a:off x="0" y="4523310"/>
          <a:ext cx="649287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cs-CZ" sz="2400" kern="1200"/>
        </a:p>
      </dsp:txBody>
      <dsp:txXfrm>
        <a:off x="0" y="4523310"/>
        <a:ext cx="6492875" cy="513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83284-B528-4E09-87AA-1FE9A483FCCE}">
      <dsp:nvSpPr>
        <dsp:cNvPr id="0" name=""/>
        <dsp:cNvSpPr/>
      </dsp:nvSpPr>
      <dsp:spPr>
        <a:xfrm>
          <a:off x="0" y="193481"/>
          <a:ext cx="6492875" cy="12996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700" kern="1200" dirty="0" err="1" smtClean="0"/>
            <a:t>Checksum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of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stored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secrets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should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be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validated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at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each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startup</a:t>
          </a:r>
          <a:endParaRPr lang="cs-CZ" sz="2700" kern="1200" dirty="0"/>
        </a:p>
      </dsp:txBody>
      <dsp:txXfrm>
        <a:off x="63442" y="256923"/>
        <a:ext cx="6365991" cy="1172728"/>
      </dsp:txXfrm>
    </dsp:sp>
    <dsp:sp modelId="{897C8276-4E67-4FE6-985B-EB53DA38AC4A}">
      <dsp:nvSpPr>
        <dsp:cNvPr id="0" name=""/>
        <dsp:cNvSpPr/>
      </dsp:nvSpPr>
      <dsp:spPr>
        <a:xfrm>
          <a:off x="0" y="1493093"/>
          <a:ext cx="6492875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cs-CZ" sz="2100" kern="1200" dirty="0"/>
        </a:p>
      </dsp:txBody>
      <dsp:txXfrm>
        <a:off x="0" y="1493093"/>
        <a:ext cx="6492875" cy="447120"/>
      </dsp:txXfrm>
    </dsp:sp>
    <dsp:sp modelId="{C4DFCA06-DFA9-47F4-A1F6-683654CE3F60}">
      <dsp:nvSpPr>
        <dsp:cNvPr id="0" name=""/>
        <dsp:cNvSpPr/>
      </dsp:nvSpPr>
      <dsp:spPr>
        <a:xfrm>
          <a:off x="0" y="1940213"/>
          <a:ext cx="6492875" cy="129961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700" kern="1200" dirty="0" smtClean="0"/>
            <a:t>Applet </a:t>
          </a:r>
          <a:r>
            <a:rPr lang="cs-CZ" sz="2700" kern="1200" dirty="0" err="1" smtClean="0"/>
            <a:t>keeps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running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even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with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wrong</a:t>
          </a:r>
          <a:r>
            <a:rPr lang="cs-CZ" sz="2700" kern="1200" dirty="0" smtClean="0"/>
            <a:t> PIN, </a:t>
          </a:r>
          <a:r>
            <a:rPr lang="cs-CZ" sz="2700" kern="1200" dirty="0" err="1" smtClean="0"/>
            <a:t>resulting</a:t>
          </a:r>
          <a:r>
            <a:rPr lang="cs-CZ" sz="2700" kern="1200" dirty="0" smtClean="0"/>
            <a:t> in </a:t>
          </a:r>
          <a:r>
            <a:rPr lang="cs-CZ" sz="2700" kern="1200" dirty="0" err="1" smtClean="0"/>
            <a:t>exchange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of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incorrect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messages</a:t>
          </a:r>
          <a:r>
            <a:rPr lang="cs-CZ" sz="2700" kern="1200" dirty="0" smtClean="0"/>
            <a:t>.</a:t>
          </a:r>
          <a:endParaRPr lang="cs-CZ" sz="2700" kern="1200" dirty="0"/>
        </a:p>
      </dsp:txBody>
      <dsp:txXfrm>
        <a:off x="63442" y="2003655"/>
        <a:ext cx="6365991" cy="1172728"/>
      </dsp:txXfrm>
    </dsp:sp>
    <dsp:sp modelId="{DAF511DD-E1A2-48FD-9BA2-314161DB9319}">
      <dsp:nvSpPr>
        <dsp:cNvPr id="0" name=""/>
        <dsp:cNvSpPr/>
      </dsp:nvSpPr>
      <dsp:spPr>
        <a:xfrm>
          <a:off x="0" y="3800504"/>
          <a:ext cx="6492875" cy="129961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700" kern="1200" dirty="0" err="1" smtClean="0"/>
            <a:t>Possible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attack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vector</a:t>
          </a:r>
          <a:r>
            <a:rPr lang="cs-CZ" sz="2700" kern="1200" dirty="0" smtClean="0"/>
            <a:t>: </a:t>
          </a:r>
          <a:r>
            <a:rPr lang="cs-CZ" sz="2700" kern="1200" dirty="0" err="1" smtClean="0"/>
            <a:t>misuse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can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lead</a:t>
          </a:r>
          <a:r>
            <a:rPr lang="cs-CZ" sz="2700" kern="1200" dirty="0" smtClean="0"/>
            <a:t> to </a:t>
          </a:r>
          <a:r>
            <a:rPr lang="cs-CZ" sz="2700" kern="1200" dirty="0" err="1" smtClean="0"/>
            <a:t>exception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or</a:t>
          </a:r>
          <a:r>
            <a:rPr lang="cs-CZ" sz="2700" kern="1200" dirty="0" smtClean="0"/>
            <a:t> a </a:t>
          </a:r>
          <a:r>
            <a:rPr lang="cs-CZ" sz="2700" kern="1200" dirty="0" err="1" smtClean="0"/>
            <a:t>leak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of</a:t>
          </a:r>
          <a:r>
            <a:rPr lang="cs-CZ" sz="2700" kern="1200" dirty="0" smtClean="0"/>
            <a:t> </a:t>
          </a:r>
          <a:r>
            <a:rPr lang="cs-CZ" sz="2700" kern="1200" dirty="0" err="1" smtClean="0"/>
            <a:t>secrets</a:t>
          </a:r>
          <a:endParaRPr lang="cs-CZ" sz="2700" kern="1200" dirty="0"/>
        </a:p>
      </dsp:txBody>
      <dsp:txXfrm>
        <a:off x="63442" y="3863946"/>
        <a:ext cx="6365991" cy="1172728"/>
      </dsp:txXfrm>
    </dsp:sp>
    <dsp:sp modelId="{EF305830-63BE-4177-B96B-FC7617E16532}">
      <dsp:nvSpPr>
        <dsp:cNvPr id="0" name=""/>
        <dsp:cNvSpPr/>
      </dsp:nvSpPr>
      <dsp:spPr>
        <a:xfrm>
          <a:off x="0" y="4617198"/>
          <a:ext cx="6492875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cs-CZ" sz="2100" kern="1200"/>
        </a:p>
      </dsp:txBody>
      <dsp:txXfrm>
        <a:off x="0" y="4617198"/>
        <a:ext cx="6492875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PAKE </a:t>
            </a:r>
            <a:r>
              <a:rPr lang="cs-CZ" dirty="0" err="1" smtClean="0"/>
              <a:t>protocol</a:t>
            </a:r>
            <a:r>
              <a:rPr lang="cs-CZ" dirty="0" smtClean="0"/>
              <a:t> not </a:t>
            </a:r>
            <a:r>
              <a:rPr lang="cs-CZ" dirty="0" err="1" smtClean="0"/>
              <a:t>implemented</a:t>
            </a:r>
            <a:r>
              <a:rPr lang="cs-CZ" dirty="0" smtClean="0"/>
              <a:t> </a:t>
            </a:r>
            <a:r>
              <a:rPr lang="cs-CZ" dirty="0" err="1" smtClean="0"/>
              <a:t>correctly</a:t>
            </a:r>
            <a:endParaRPr lang="cs-CZ" dirty="0"/>
          </a:p>
        </p:txBody>
      </p:sp>
      <p:graphicFrame>
        <p:nvGraphicFramePr>
          <p:cNvPr id="11" name="Zástupný symbol pro obsah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837166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ástupný symbol pro tex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05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Correct</a:t>
            </a:r>
            <a:r>
              <a:rPr lang="cs-CZ" dirty="0" smtClean="0"/>
              <a:t> applet </a:t>
            </a:r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execution</a:t>
            </a:r>
            <a:r>
              <a:rPr lang="cs-CZ" dirty="0" smtClean="0"/>
              <a:t> </a:t>
            </a:r>
            <a:r>
              <a:rPr lang="cs-CZ" dirty="0" err="1" smtClean="0"/>
              <a:t>order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not </a:t>
            </a:r>
            <a:r>
              <a:rPr lang="cs-CZ" dirty="0" err="1" smtClean="0"/>
              <a:t>ensured</a:t>
            </a:r>
            <a:endParaRPr lang="cs-CZ" dirty="0"/>
          </a:p>
        </p:txBody>
      </p:sp>
      <p:graphicFrame>
        <p:nvGraphicFramePr>
          <p:cNvPr id="11" name="Zástupný symbol pro obsah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951591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ástupný symbol pro tex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61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Lacking</a:t>
            </a:r>
            <a:r>
              <a:rPr lang="cs-CZ" dirty="0" smtClean="0"/>
              <a:t> </a:t>
            </a:r>
            <a:r>
              <a:rPr lang="cs-CZ" dirty="0" err="1" smtClean="0"/>
              <a:t>failure</a:t>
            </a:r>
            <a:r>
              <a:rPr lang="cs-CZ" dirty="0" smtClean="0"/>
              <a:t> </a:t>
            </a:r>
            <a:r>
              <a:rPr lang="cs-CZ" dirty="0" err="1" smtClean="0"/>
              <a:t>checks</a:t>
            </a:r>
            <a:endParaRPr lang="cs-CZ" dirty="0"/>
          </a:p>
        </p:txBody>
      </p:sp>
      <p:graphicFrame>
        <p:nvGraphicFramePr>
          <p:cNvPr id="11" name="Zástupný symbol pro obsah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741548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ástupný symbol pro tex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951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Thanks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your</a:t>
            </a:r>
            <a:r>
              <a:rPr lang="cs-CZ" dirty="0" smtClean="0"/>
              <a:t> </a:t>
            </a:r>
            <a:r>
              <a:rPr lang="cs-CZ" dirty="0" err="1" smtClean="0"/>
              <a:t>work</a:t>
            </a:r>
            <a:endParaRPr lang="cs-CZ" dirty="0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 smtClean="0"/>
              <a:t>Imro</a:t>
            </a:r>
            <a:r>
              <a:rPr lang="cs-CZ" dirty="0" smtClean="0"/>
              <a:t> &amp; Daniel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134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126</Words>
  <Application>Microsoft Office PowerPoint</Application>
  <PresentationFormat>Širokoúhlá obrazovka</PresentationFormat>
  <Paragraphs>14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Retrospektiva</vt:lpstr>
      <vt:lpstr>PAKE protocol not implemented correctly</vt:lpstr>
      <vt:lpstr>Correct applet code execution order is not ensured</vt:lpstr>
      <vt:lpstr>Lacking failure checks</vt:lpstr>
      <vt:lpstr>Thanks for your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Renáta</dc:creator>
  <cp:lastModifiedBy>Renáta</cp:lastModifiedBy>
  <cp:revision>4</cp:revision>
  <dcterms:created xsi:type="dcterms:W3CDTF">2020-05-11T12:54:54Z</dcterms:created>
  <dcterms:modified xsi:type="dcterms:W3CDTF">2020-05-11T13:25:21Z</dcterms:modified>
</cp:coreProperties>
</file>