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47639b2e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347639b2e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347639b2e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347639b2e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347639b2e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347639b2e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347639b2e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347639b2e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347639b2e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347639b2e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347639b2e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347639b2e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347639b2e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347639b2e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347639b2e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347639b2e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347639b2e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347639b2e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347639b2e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347639b2e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10700"/>
            <a:ext cx="8520600" cy="129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Encrypting the </a:t>
            </a:r>
            <a:r>
              <a:rPr lang="en-GB"/>
              <a:t>penguin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76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“Hands-on theoretical workshop”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4106575"/>
            <a:ext cx="40575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Designed by Martin Ukrop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>
                <a:latin typeface="Roboto"/>
                <a:ea typeface="Roboto"/>
                <a:cs typeface="Roboto"/>
                <a:sym typeface="Roboto"/>
              </a:rPr>
              <a:t>mukrop@mail.muni.cz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Masaryk University, Czech Republic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2325" y="4105948"/>
            <a:ext cx="2349975" cy="7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490250" y="450150"/>
            <a:ext cx="3567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We can do much better!</a:t>
            </a:r>
            <a:endParaRPr sz="4000"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338" y="246850"/>
            <a:ext cx="4322544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0338" y="1851750"/>
            <a:ext cx="4322544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0338" y="3443800"/>
            <a:ext cx="4322544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of XOR (eXclusive OR)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381075"/>
            <a:ext cx="3999900" cy="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1. Binary exclusive operation</a:t>
            </a:r>
            <a:br>
              <a:rPr lang="en-GB" sz="2000">
                <a:solidFill>
                  <a:srgbClr val="000000"/>
                </a:solidFill>
              </a:rPr>
            </a:br>
            <a:r>
              <a:rPr lang="en-GB" sz="2000">
                <a:solidFill>
                  <a:srgbClr val="000000"/>
                </a:solidFill>
              </a:rPr>
              <a:t>for simple “encryption”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20" name="Google Shape;120;p23"/>
          <p:cNvSpPr txBox="1"/>
          <p:nvPr>
            <p:ph idx="2" type="body"/>
          </p:nvPr>
        </p:nvSpPr>
        <p:spPr>
          <a:xfrm>
            <a:off x="4832400" y="1381075"/>
            <a:ext cx="3999900" cy="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2. XORing with the same string “decrypts” the original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650" y="2648575"/>
            <a:ext cx="2879999" cy="18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2350" y="2646985"/>
            <a:ext cx="2880001" cy="18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90250" y="450150"/>
            <a:ext cx="3567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Need for</a:t>
            </a:r>
            <a:br>
              <a:rPr lang="en-GB" sz="4000"/>
            </a:br>
            <a:r>
              <a:rPr lang="en-GB" sz="4000"/>
              <a:t>encryption...</a:t>
            </a:r>
            <a:endParaRPr sz="40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150" y="152400"/>
            <a:ext cx="415474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Need for encryption (in the abstract)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872" l="9" r="9" t="-9"/>
          <a:stretch/>
        </p:blipFill>
        <p:spPr>
          <a:xfrm>
            <a:off x="1332000" y="1408950"/>
            <a:ext cx="6480001" cy="32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Block cipher to help!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000" y="1395867"/>
            <a:ext cx="6480001" cy="3266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Cutting plaintext in small, workable pieces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740" y="1408950"/>
            <a:ext cx="7486521" cy="32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Electronic code book (ECB)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0" y="1332750"/>
            <a:ext cx="8908293" cy="32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490250" y="450150"/>
            <a:ext cx="3567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Encrypting TUX</a:t>
            </a:r>
            <a:endParaRPr sz="4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999999"/>
                </a:solidFill>
              </a:rPr>
              <a:t>(plaintext)</a:t>
            </a:r>
            <a:endParaRPr sz="400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150" y="152400"/>
            <a:ext cx="415474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490250" y="450150"/>
            <a:ext cx="3567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Encrypting TUX</a:t>
            </a:r>
            <a:endParaRPr sz="4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999999"/>
                </a:solidFill>
              </a:rPr>
              <a:t>(ECB ciphertext)</a:t>
            </a:r>
            <a:endParaRPr sz="3000">
              <a:solidFill>
                <a:srgbClr val="999999"/>
              </a:solidFill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150" y="152400"/>
            <a:ext cx="415474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490250" y="450150"/>
            <a:ext cx="3567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We can do much better!</a:t>
            </a:r>
            <a:endParaRPr sz="4000"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150" y="152400"/>
            <a:ext cx="415474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