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75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367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827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617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89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8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42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763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7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262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123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2CC5-9AEE-4D24-A701-BB1C8F22CE49}" type="datetimeFigureOut">
              <a:rPr lang="de-AT" smtClean="0"/>
              <a:t>21.11.2011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7CC2-3B45-4C2F-819A-034D2B74BC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212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>
            <a:stCxn id="7" idx="4"/>
            <a:endCxn id="4" idx="0"/>
          </p:cNvCxnSpPr>
          <p:nvPr/>
        </p:nvCxnSpPr>
        <p:spPr>
          <a:xfrm flipH="1">
            <a:off x="7121026" y="2768017"/>
            <a:ext cx="534326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4" idx="4"/>
            <a:endCxn id="6" idx="0"/>
          </p:cNvCxnSpPr>
          <p:nvPr/>
        </p:nvCxnSpPr>
        <p:spPr>
          <a:xfrm flipH="1">
            <a:off x="6616970" y="3488097"/>
            <a:ext cx="504056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4" idx="4"/>
            <a:endCxn id="5" idx="0"/>
          </p:cNvCxnSpPr>
          <p:nvPr/>
        </p:nvCxnSpPr>
        <p:spPr>
          <a:xfrm>
            <a:off x="7121026" y="3488097"/>
            <a:ext cx="504056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7" idx="4"/>
          </p:cNvCxnSpPr>
          <p:nvPr/>
        </p:nvCxnSpPr>
        <p:spPr>
          <a:xfrm>
            <a:off x="7655352" y="2768017"/>
            <a:ext cx="581798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093134" y="31213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…</a:t>
            </a:r>
            <a:endParaRPr lang="de-AT" dirty="0"/>
          </a:p>
        </p:txBody>
      </p:sp>
      <p:sp>
        <p:nvSpPr>
          <p:cNvPr id="24" name="Textfeld 23"/>
          <p:cNvSpPr txBox="1"/>
          <p:nvPr/>
        </p:nvSpPr>
        <p:spPr>
          <a:xfrm>
            <a:off x="5081358" y="2223601"/>
            <a:ext cx="152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„Next Generation</a:t>
            </a:r>
            <a:endParaRPr lang="de-AT" sz="1400" dirty="0"/>
          </a:p>
          <a:p>
            <a:r>
              <a:rPr lang="de-AT" sz="1400" dirty="0" smtClean="0"/>
              <a:t>Population </a:t>
            </a:r>
            <a:r>
              <a:rPr lang="de-AT" sz="1400" dirty="0" err="1" smtClean="0"/>
              <a:t>Scope</a:t>
            </a:r>
            <a:r>
              <a:rPr lang="de-AT" sz="1400" dirty="0" smtClean="0"/>
              <a:t>“</a:t>
            </a:r>
            <a:endParaRPr lang="de-AT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5081358" y="3057981"/>
            <a:ext cx="140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New Child </a:t>
            </a:r>
            <a:r>
              <a:rPr lang="de-AT" sz="1400" dirty="0" err="1" smtClean="0"/>
              <a:t>Scope</a:t>
            </a:r>
            <a:endParaRPr lang="de-AT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5081358" y="3772372"/>
            <a:ext cx="120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Parent Scopes</a:t>
            </a:r>
            <a:endParaRPr lang="de-AT" sz="1400" dirty="0"/>
          </a:p>
        </p:txBody>
      </p:sp>
      <p:cxnSp>
        <p:nvCxnSpPr>
          <p:cNvPr id="28" name="Gerade Verbindung 27"/>
          <p:cNvCxnSpPr/>
          <p:nvPr/>
        </p:nvCxnSpPr>
        <p:spPr>
          <a:xfrm>
            <a:off x="5081358" y="2876029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081358" y="3596109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4"/>
            <a:endCxn id="45" idx="0"/>
          </p:cNvCxnSpPr>
          <p:nvPr/>
        </p:nvCxnSpPr>
        <p:spPr>
          <a:xfrm flipH="1">
            <a:off x="2165687" y="2768017"/>
            <a:ext cx="763769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1" idx="4"/>
            <a:endCxn id="46" idx="0"/>
          </p:cNvCxnSpPr>
          <p:nvPr/>
        </p:nvCxnSpPr>
        <p:spPr>
          <a:xfrm flipH="1">
            <a:off x="2921771" y="2768017"/>
            <a:ext cx="7685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41" idx="4"/>
          </p:cNvCxnSpPr>
          <p:nvPr/>
        </p:nvCxnSpPr>
        <p:spPr>
          <a:xfrm>
            <a:off x="2929456" y="2768017"/>
            <a:ext cx="828092" cy="283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3585866" y="31213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…</a:t>
            </a:r>
            <a:endParaRPr lang="de-AT" dirty="0"/>
          </a:p>
        </p:txBody>
      </p:sp>
      <p:sp>
        <p:nvSpPr>
          <p:cNvPr id="56" name="Textfeld 55"/>
          <p:cNvSpPr txBox="1"/>
          <p:nvPr/>
        </p:nvSpPr>
        <p:spPr>
          <a:xfrm>
            <a:off x="544854" y="2223601"/>
            <a:ext cx="152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„Selected Parent</a:t>
            </a:r>
          </a:p>
          <a:p>
            <a:r>
              <a:rPr lang="de-AT" sz="1400" dirty="0" smtClean="0"/>
              <a:t>Population </a:t>
            </a:r>
            <a:r>
              <a:rPr lang="de-AT" sz="1400" dirty="0" err="1" smtClean="0"/>
              <a:t>Scope</a:t>
            </a:r>
            <a:r>
              <a:rPr lang="de-AT" sz="1400" dirty="0" smtClean="0"/>
              <a:t>“</a:t>
            </a:r>
            <a:endParaRPr lang="de-AT" sz="1400" dirty="0"/>
          </a:p>
        </p:txBody>
      </p:sp>
      <p:sp>
        <p:nvSpPr>
          <p:cNvPr id="57" name="Textfeld 56"/>
          <p:cNvSpPr txBox="1"/>
          <p:nvPr/>
        </p:nvSpPr>
        <p:spPr>
          <a:xfrm>
            <a:off x="544854" y="3051403"/>
            <a:ext cx="120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Parent Scopes</a:t>
            </a:r>
            <a:endParaRPr lang="de-AT" sz="1400" dirty="0"/>
          </a:p>
        </p:txBody>
      </p:sp>
      <p:cxnSp>
        <p:nvCxnSpPr>
          <p:cNvPr id="58" name="Gerade Verbindung 57"/>
          <p:cNvCxnSpPr/>
          <p:nvPr/>
        </p:nvCxnSpPr>
        <p:spPr>
          <a:xfrm>
            <a:off x="616862" y="2876029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41" idx="0"/>
            <a:endCxn id="7" idx="0"/>
          </p:cNvCxnSpPr>
          <p:nvPr/>
        </p:nvCxnSpPr>
        <p:spPr>
          <a:xfrm rot="5400000" flipH="1" flipV="1">
            <a:off x="5292404" y="-98987"/>
            <a:ext cx="12700" cy="472589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45" idx="4"/>
            <a:endCxn id="5" idx="4"/>
          </p:cNvCxnSpPr>
          <p:nvPr/>
        </p:nvCxnSpPr>
        <p:spPr>
          <a:xfrm rot="16200000" flipH="1">
            <a:off x="4535344" y="1118439"/>
            <a:ext cx="720080" cy="5459395"/>
          </a:xfrm>
          <a:prstGeom prst="bentConnector3">
            <a:avLst>
              <a:gd name="adj1" fmla="val 163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stCxn id="46" idx="4"/>
            <a:endCxn id="6" idx="4"/>
          </p:cNvCxnSpPr>
          <p:nvPr/>
        </p:nvCxnSpPr>
        <p:spPr>
          <a:xfrm rot="16200000" flipH="1">
            <a:off x="4409330" y="2000537"/>
            <a:ext cx="720080" cy="3695199"/>
          </a:xfrm>
          <a:prstGeom prst="bentConnector3">
            <a:avLst>
              <a:gd name="adj1" fmla="val 1317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655076" y="1346041"/>
            <a:ext cx="216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 smtClean="0"/>
              <a:t>ChildrenCreator</a:t>
            </a:r>
            <a:endParaRPr lang="de-AT" sz="2400" dirty="0"/>
          </a:p>
        </p:txBody>
      </p:sp>
      <p:sp>
        <p:nvSpPr>
          <p:cNvPr id="41" name="Ellipse 40"/>
          <p:cNvSpPr/>
          <p:nvPr/>
        </p:nvSpPr>
        <p:spPr>
          <a:xfrm>
            <a:off x="2677428" y="22639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Ellipse 3"/>
          <p:cNvSpPr/>
          <p:nvPr/>
        </p:nvSpPr>
        <p:spPr>
          <a:xfrm>
            <a:off x="6868998" y="2984041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/>
                </a:solidFill>
              </a:rPr>
              <a:t>+</a:t>
            </a:r>
            <a:endParaRPr lang="de-AT" sz="2400" dirty="0">
              <a:solidFill>
                <a:schemeClr val="bg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373054" y="370412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/>
          <p:cNvSpPr/>
          <p:nvPr/>
        </p:nvSpPr>
        <p:spPr>
          <a:xfrm>
            <a:off x="6364942" y="370412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/>
          <p:cNvSpPr/>
          <p:nvPr/>
        </p:nvSpPr>
        <p:spPr>
          <a:xfrm>
            <a:off x="7403324" y="22639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5" name="Ellipse 44"/>
          <p:cNvSpPr/>
          <p:nvPr/>
        </p:nvSpPr>
        <p:spPr>
          <a:xfrm>
            <a:off x="1913659" y="298404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" name="Ellipse 45"/>
          <p:cNvSpPr/>
          <p:nvPr/>
        </p:nvSpPr>
        <p:spPr>
          <a:xfrm>
            <a:off x="2669743" y="298404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09408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FH OÖ Forschungs &amp; Entwicklungs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Beham</dc:creator>
  <cp:lastModifiedBy>Andreas Beham</cp:lastModifiedBy>
  <cp:revision>5</cp:revision>
  <dcterms:created xsi:type="dcterms:W3CDTF">2011-11-21T14:30:12Z</dcterms:created>
  <dcterms:modified xsi:type="dcterms:W3CDTF">2011-11-21T15:25:42Z</dcterms:modified>
</cp:coreProperties>
</file>