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B841-176A-4F14-B85B-02032543DE0F}" type="datetimeFigureOut">
              <a:rPr lang="de-AT" smtClean="0"/>
              <a:t>04.04.2012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E62-D470-446C-A6F9-E2F3AAB40117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056" y="5013176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Common</a:t>
            </a:r>
            <a:endParaRPr lang="de-AT" sz="1400" dirty="0"/>
          </a:p>
        </p:txBody>
      </p:sp>
      <p:sp>
        <p:nvSpPr>
          <p:cNvPr id="5" name="Rectangle 4"/>
          <p:cNvSpPr/>
          <p:nvPr/>
        </p:nvSpPr>
        <p:spPr>
          <a:xfrm>
            <a:off x="1984275" y="4581126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Collections</a:t>
            </a:r>
            <a:endParaRPr lang="de-AT" sz="1400" dirty="0"/>
          </a:p>
        </p:txBody>
      </p:sp>
      <p:sp>
        <p:nvSpPr>
          <p:cNvPr id="6" name="Rectangle 5"/>
          <p:cNvSpPr/>
          <p:nvPr/>
        </p:nvSpPr>
        <p:spPr>
          <a:xfrm>
            <a:off x="256864" y="4581127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Persistence</a:t>
            </a:r>
            <a:endParaRPr lang="de-AT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4581124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MainForm</a:t>
            </a:r>
            <a:endParaRPr lang="de-AT" sz="1400" dirty="0"/>
          </a:p>
        </p:txBody>
      </p:sp>
      <p:sp>
        <p:nvSpPr>
          <p:cNvPr id="8" name="Rectangle 7"/>
          <p:cNvSpPr/>
          <p:nvPr/>
        </p:nvSpPr>
        <p:spPr>
          <a:xfrm>
            <a:off x="7237358" y="4149080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WindowsForms</a:t>
            </a:r>
            <a:endParaRPr lang="de-AT" sz="1400" dirty="0"/>
          </a:p>
        </p:txBody>
      </p:sp>
      <p:sp>
        <p:nvSpPr>
          <p:cNvPr id="9" name="Rectangle 8"/>
          <p:cNvSpPr/>
          <p:nvPr/>
        </p:nvSpPr>
        <p:spPr>
          <a:xfrm>
            <a:off x="3717810" y="5013174"/>
            <a:ext cx="5175731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Resources</a:t>
            </a:r>
            <a:endParaRPr lang="de-AT" sz="1400" dirty="0"/>
          </a:p>
        </p:txBody>
      </p:sp>
      <p:sp>
        <p:nvSpPr>
          <p:cNvPr id="10" name="Rectangle 9"/>
          <p:cNvSpPr/>
          <p:nvPr/>
        </p:nvSpPr>
        <p:spPr>
          <a:xfrm>
            <a:off x="1985055" y="3645024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Core</a:t>
            </a:r>
            <a:endParaRPr lang="de-AT" sz="1400" dirty="0"/>
          </a:p>
        </p:txBody>
      </p:sp>
      <p:sp>
        <p:nvSpPr>
          <p:cNvPr id="11" name="Rectangle 10"/>
          <p:cNvSpPr/>
          <p:nvPr/>
        </p:nvSpPr>
        <p:spPr>
          <a:xfrm>
            <a:off x="3712467" y="3645024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Data</a:t>
            </a:r>
            <a:endParaRPr lang="de-AT" sz="1400" dirty="0"/>
          </a:p>
        </p:txBody>
      </p:sp>
      <p:sp>
        <p:nvSpPr>
          <p:cNvPr id="13" name="Rectangle 12"/>
          <p:cNvSpPr/>
          <p:nvPr/>
        </p:nvSpPr>
        <p:spPr>
          <a:xfrm>
            <a:off x="251520" y="3212975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Parameters</a:t>
            </a:r>
            <a:endParaRPr lang="de-AT" sz="1400" dirty="0"/>
          </a:p>
        </p:txBody>
      </p:sp>
      <p:sp>
        <p:nvSpPr>
          <p:cNvPr id="14" name="Rectangle 13"/>
          <p:cNvSpPr/>
          <p:nvPr/>
        </p:nvSpPr>
        <p:spPr>
          <a:xfrm>
            <a:off x="3710576" y="3212974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Operators</a:t>
            </a:r>
            <a:endParaRPr lang="de-AT" sz="1400" dirty="0"/>
          </a:p>
        </p:txBody>
      </p:sp>
      <p:sp>
        <p:nvSpPr>
          <p:cNvPr id="15" name="Rectangle 14"/>
          <p:cNvSpPr/>
          <p:nvPr/>
        </p:nvSpPr>
        <p:spPr>
          <a:xfrm>
            <a:off x="3710576" y="2780922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Optimization</a:t>
            </a:r>
            <a:endParaRPr lang="de-AT" sz="1400" dirty="0"/>
          </a:p>
        </p:txBody>
      </p:sp>
      <p:sp>
        <p:nvSpPr>
          <p:cNvPr id="16" name="Rectangle 15"/>
          <p:cNvSpPr/>
          <p:nvPr/>
        </p:nvSpPr>
        <p:spPr>
          <a:xfrm>
            <a:off x="1985055" y="2780921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.*Engine</a:t>
            </a:r>
            <a:endParaRPr lang="de-AT" sz="1400" dirty="0"/>
          </a:p>
        </p:txBody>
      </p:sp>
      <p:sp>
        <p:nvSpPr>
          <p:cNvPr id="17" name="Rectangle 16"/>
          <p:cNvSpPr/>
          <p:nvPr/>
        </p:nvSpPr>
        <p:spPr>
          <a:xfrm>
            <a:off x="3717811" y="1412777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Encodings.*</a:t>
            </a:r>
            <a:endParaRPr lang="de-AT" sz="1400" dirty="0"/>
          </a:p>
        </p:txBody>
      </p:sp>
      <p:sp>
        <p:nvSpPr>
          <p:cNvPr id="18" name="Rectangle 17"/>
          <p:cNvSpPr/>
          <p:nvPr/>
        </p:nvSpPr>
        <p:spPr>
          <a:xfrm>
            <a:off x="1989619" y="1412778"/>
            <a:ext cx="1656184" cy="331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Problems.*</a:t>
            </a:r>
            <a:endParaRPr lang="de-AT" sz="1400" dirty="0"/>
          </a:p>
        </p:txBody>
      </p:sp>
      <p:sp>
        <p:nvSpPr>
          <p:cNvPr id="19" name="Rectangle 18"/>
          <p:cNvSpPr/>
          <p:nvPr/>
        </p:nvSpPr>
        <p:spPr>
          <a:xfrm>
            <a:off x="256864" y="1412776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Algorithms.*</a:t>
            </a:r>
            <a:endParaRPr lang="de-AT" sz="1400" dirty="0"/>
          </a:p>
        </p:txBody>
      </p:sp>
      <p:sp>
        <p:nvSpPr>
          <p:cNvPr id="20" name="Rectangle 19"/>
          <p:cNvSpPr/>
          <p:nvPr/>
        </p:nvSpPr>
        <p:spPr>
          <a:xfrm>
            <a:off x="1984275" y="2276872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Analysis</a:t>
            </a:r>
            <a:endParaRPr lang="de-AT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b="1" dirty="0" smtClean="0"/>
              <a:t>HeuristicLab 3.3 Architecture</a:t>
            </a:r>
            <a:endParaRPr lang="de-AT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51520" y="5445224"/>
            <a:ext cx="8640960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PluginInfrastructure</a:t>
            </a:r>
            <a:endParaRPr lang="de-AT" sz="1400" dirty="0"/>
          </a:p>
        </p:txBody>
      </p:sp>
      <p:sp>
        <p:nvSpPr>
          <p:cNvPr id="24" name="Rectangle 23"/>
          <p:cNvSpPr/>
          <p:nvPr/>
        </p:nvSpPr>
        <p:spPr>
          <a:xfrm>
            <a:off x="251520" y="5877272"/>
            <a:ext cx="8640960" cy="33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.Net 4.0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8104" y="2780931"/>
            <a:ext cx="1660521" cy="331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GraphVisualization</a:t>
            </a:r>
            <a:endParaRPr lang="de-AT" sz="1400" dirty="0"/>
          </a:p>
        </p:txBody>
      </p:sp>
      <p:sp>
        <p:nvSpPr>
          <p:cNvPr id="29" name="Rectangle 28"/>
          <p:cNvSpPr/>
          <p:nvPr/>
        </p:nvSpPr>
        <p:spPr>
          <a:xfrm>
            <a:off x="3710576" y="4581125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Tracing/Logging</a:t>
            </a:r>
            <a:endParaRPr lang="de-AT" sz="1400" dirty="0"/>
          </a:p>
        </p:txBody>
      </p:sp>
      <p:sp>
        <p:nvSpPr>
          <p:cNvPr id="30" name="Rectangle 29"/>
          <p:cNvSpPr/>
          <p:nvPr/>
        </p:nvSpPr>
        <p:spPr>
          <a:xfrm>
            <a:off x="3712467" y="2276872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Selection</a:t>
            </a:r>
            <a:endParaRPr lang="de-AT" sz="1400" dirty="0"/>
          </a:p>
        </p:txBody>
      </p:sp>
      <p:sp>
        <p:nvSpPr>
          <p:cNvPr id="31" name="Rectangle 30"/>
          <p:cNvSpPr/>
          <p:nvPr/>
        </p:nvSpPr>
        <p:spPr>
          <a:xfrm>
            <a:off x="1984275" y="1844824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Random</a:t>
            </a:r>
            <a:endParaRPr lang="de-AT" sz="1400" dirty="0"/>
          </a:p>
        </p:txBody>
      </p:sp>
      <p:sp>
        <p:nvSpPr>
          <p:cNvPr id="36" name="Rectangle 35"/>
          <p:cNvSpPr/>
          <p:nvPr/>
        </p:nvSpPr>
        <p:spPr>
          <a:xfrm>
            <a:off x="251520" y="3645023"/>
            <a:ext cx="1661528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Instances.*</a:t>
            </a:r>
            <a:endParaRPr lang="de-AT" sz="1400" dirty="0"/>
          </a:p>
        </p:txBody>
      </p:sp>
      <p:sp>
        <p:nvSpPr>
          <p:cNvPr id="37" name="Rectangle 36"/>
          <p:cNvSpPr/>
          <p:nvPr/>
        </p:nvSpPr>
        <p:spPr>
          <a:xfrm>
            <a:off x="5508104" y="3212976"/>
            <a:ext cx="1660521" cy="339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Optimizer</a:t>
            </a:r>
            <a:endParaRPr lang="de-AT" sz="1400" dirty="0"/>
          </a:p>
        </p:txBody>
      </p:sp>
      <p:sp>
        <p:nvSpPr>
          <p:cNvPr id="38" name="Rectangle 37"/>
          <p:cNvSpPr/>
          <p:nvPr/>
        </p:nvSpPr>
        <p:spPr>
          <a:xfrm>
            <a:off x="251520" y="5013175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ExtLibs</a:t>
            </a:r>
            <a:endParaRPr lang="de-AT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7357" y="4581123"/>
            <a:ext cx="1655121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/>
              <a:t>ControlExtensions</a:t>
            </a:r>
            <a:endParaRPr lang="de-AT" sz="1400" dirty="0"/>
          </a:p>
        </p:txBody>
      </p:sp>
      <p:sp>
        <p:nvSpPr>
          <p:cNvPr id="41" name="Rectangle 40"/>
          <p:cNvSpPr/>
          <p:nvPr/>
        </p:nvSpPr>
        <p:spPr>
          <a:xfrm flipH="1">
            <a:off x="7237358" y="1412778"/>
            <a:ext cx="791026" cy="25634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*.Views</a:t>
            </a:r>
            <a:endParaRPr lang="de-AT" sz="1400" dirty="0"/>
          </a:p>
        </p:txBody>
      </p:sp>
      <p:sp>
        <p:nvSpPr>
          <p:cNvPr id="42" name="Rectangle 41"/>
          <p:cNvSpPr/>
          <p:nvPr/>
        </p:nvSpPr>
        <p:spPr>
          <a:xfrm>
            <a:off x="3712467" y="1844824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 smtClean="0"/>
              <a:t>Optimization</a:t>
            </a:r>
            <a:r>
              <a:rPr lang="de-AT" sz="1400" dirty="0" smtClean="0"/>
              <a:t> Op.</a:t>
            </a:r>
            <a:endParaRPr lang="de-AT" sz="14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3713248" y="4149080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Clients.Common</a:t>
            </a:r>
            <a:endParaRPr lang="de-AT" sz="1400" dirty="0"/>
          </a:p>
        </p:txBody>
      </p:sp>
      <p:sp>
        <p:nvSpPr>
          <p:cNvPr id="44" name="Rectangle 43"/>
          <p:cNvSpPr/>
          <p:nvPr/>
        </p:nvSpPr>
        <p:spPr>
          <a:xfrm>
            <a:off x="5508104" y="4149080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CodeEditor</a:t>
            </a:r>
            <a:endParaRPr lang="de-AT" sz="1400" dirty="0"/>
          </a:p>
        </p:txBody>
      </p:sp>
      <p:sp>
        <p:nvSpPr>
          <p:cNvPr id="45" name="Rectangle 44"/>
          <p:cNvSpPr/>
          <p:nvPr/>
        </p:nvSpPr>
        <p:spPr>
          <a:xfrm>
            <a:off x="1985056" y="3212970"/>
            <a:ext cx="1655402" cy="331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Programmable</a:t>
            </a:r>
            <a:r>
              <a:rPr lang="de-AT" sz="1400" dirty="0"/>
              <a:t> </a:t>
            </a:r>
            <a:r>
              <a:rPr lang="de-AT" sz="1400" dirty="0"/>
              <a:t>Op.</a:t>
            </a:r>
            <a:endParaRPr lang="de-AT" sz="1400" dirty="0"/>
          </a:p>
        </p:txBody>
      </p:sp>
      <p:sp>
        <p:nvSpPr>
          <p:cNvPr id="46" name="Rectangle 45"/>
          <p:cNvSpPr/>
          <p:nvPr/>
        </p:nvSpPr>
        <p:spPr>
          <a:xfrm>
            <a:off x="251128" y="980728"/>
            <a:ext cx="8641351" cy="33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Tests</a:t>
            </a:r>
            <a:endParaRPr lang="de-AT" sz="1400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43335" y="764704"/>
            <a:ext cx="0" cy="58326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796238" y="6277244"/>
            <a:ext cx="614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Views</a:t>
            </a:r>
            <a:endParaRPr lang="de-AT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2411760" y="6277244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Models</a:t>
            </a:r>
            <a:endParaRPr lang="de-A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FH OÖ Forschungs &amp; Entwicklungs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Beham</dc:creator>
  <cp:lastModifiedBy>Andreas Beham</cp:lastModifiedBy>
  <cp:revision>11</cp:revision>
  <dcterms:created xsi:type="dcterms:W3CDTF">2012-03-13T08:26:15Z</dcterms:created>
  <dcterms:modified xsi:type="dcterms:W3CDTF">2012-04-04T06:13:41Z</dcterms:modified>
</cp:coreProperties>
</file>