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1214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2" y="-420"/>
      </p:cViewPr>
      <p:guideLst>
        <p:guide orient="horz" pos="192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8" y="1901602"/>
            <a:ext cx="10711339" cy="13121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6" y="3468793"/>
            <a:ext cx="8821103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6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3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590638" y="218217"/>
            <a:ext cx="3907363" cy="46633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68547" y="218217"/>
            <a:ext cx="11512064" cy="46633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99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7" y="3933567"/>
            <a:ext cx="1071133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7" y="2594511"/>
            <a:ext cx="10711339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1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8547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788286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96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370230"/>
            <a:ext cx="5567884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1941278"/>
            <a:ext cx="5567884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6" y="1370230"/>
            <a:ext cx="5570071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6" y="1941278"/>
            <a:ext cx="5570071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7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4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0" y="243723"/>
            <a:ext cx="4145831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6" y="243723"/>
            <a:ext cx="704463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0" y="1280960"/>
            <a:ext cx="4145831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29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4284980"/>
            <a:ext cx="756094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546958"/>
            <a:ext cx="756094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4790846"/>
            <a:ext cx="7560945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6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428327"/>
            <a:ext cx="1134141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70FE-B93C-406E-B648-E21175039D10}" type="datetimeFigureOut">
              <a:rPr lang="de-AT" smtClean="0"/>
              <a:t>11.04.2012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8" y="5673631"/>
            <a:ext cx="3990499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6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/>
          <p:nvPr/>
        </p:nvSpPr>
        <p:spPr>
          <a:xfrm>
            <a:off x="3204443" y="3377539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Collections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9"/>
          <p:cNvSpPr/>
          <p:nvPr/>
        </p:nvSpPr>
        <p:spPr>
          <a:xfrm>
            <a:off x="6660827" y="3377539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Persistence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0"/>
          <p:cNvSpPr/>
          <p:nvPr/>
        </p:nvSpPr>
        <p:spPr>
          <a:xfrm>
            <a:off x="8461027" y="3377538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MainForm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1"/>
          <p:cNvSpPr/>
          <p:nvPr/>
        </p:nvSpPr>
        <p:spPr>
          <a:xfrm>
            <a:off x="8461027" y="2974294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WindowsForms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3"/>
          <p:cNvSpPr/>
          <p:nvPr/>
        </p:nvSpPr>
        <p:spPr>
          <a:xfrm>
            <a:off x="1477032" y="2369423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Core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3205224" y="2369423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4933416" y="2369423"/>
            <a:ext cx="1656184" cy="318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Parameters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6"/>
          <p:cNvSpPr/>
          <p:nvPr/>
        </p:nvSpPr>
        <p:spPr>
          <a:xfrm>
            <a:off x="3210178" y="1920902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6661608" y="1908570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Optimization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8"/>
          <p:cNvSpPr/>
          <p:nvPr/>
        </p:nvSpPr>
        <p:spPr>
          <a:xfrm>
            <a:off x="1475469" y="1908571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.*Engine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49"/>
          <p:cNvSpPr/>
          <p:nvPr/>
        </p:nvSpPr>
        <p:spPr>
          <a:xfrm>
            <a:off x="3204443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Encodings.*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50"/>
          <p:cNvSpPr/>
          <p:nvPr/>
        </p:nvSpPr>
        <p:spPr>
          <a:xfrm>
            <a:off x="4932635" y="900460"/>
            <a:ext cx="1656184" cy="331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Problems.*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6660827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Algorithms.*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52"/>
          <p:cNvSpPr/>
          <p:nvPr/>
        </p:nvSpPr>
        <p:spPr>
          <a:xfrm>
            <a:off x="1475469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55"/>
          <p:cNvSpPr/>
          <p:nvPr/>
        </p:nvSpPr>
        <p:spPr>
          <a:xfrm>
            <a:off x="8461027" y="1908570"/>
            <a:ext cx="1660521" cy="331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GraphVisualization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56"/>
          <p:cNvSpPr/>
          <p:nvPr/>
        </p:nvSpPr>
        <p:spPr>
          <a:xfrm>
            <a:off x="4938370" y="3377540"/>
            <a:ext cx="1656184" cy="33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Tracing/Logging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57"/>
          <p:cNvSpPr/>
          <p:nvPr/>
        </p:nvSpPr>
        <p:spPr>
          <a:xfrm>
            <a:off x="3204443" y="1332508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Selection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58"/>
          <p:cNvSpPr/>
          <p:nvPr/>
        </p:nvSpPr>
        <p:spPr>
          <a:xfrm>
            <a:off x="1475469" y="1332507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Random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6661608" y="2369423"/>
            <a:ext cx="1661528" cy="3104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>
                <a:latin typeface="Times New Roman" pitchFamily="18" charset="0"/>
                <a:cs typeface="Times New Roman" pitchFamily="18" charset="0"/>
              </a:rPr>
              <a:t>Instances.*</a:t>
            </a:r>
          </a:p>
        </p:txBody>
      </p:sp>
      <p:sp>
        <p:nvSpPr>
          <p:cNvPr id="26" name="Rectangle 60"/>
          <p:cNvSpPr/>
          <p:nvPr/>
        </p:nvSpPr>
        <p:spPr>
          <a:xfrm>
            <a:off x="8461027" y="2369423"/>
            <a:ext cx="1660521" cy="3104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Optimizer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10190672" y="3377537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ControlExtensions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64"/>
          <p:cNvSpPr/>
          <p:nvPr/>
        </p:nvSpPr>
        <p:spPr>
          <a:xfrm>
            <a:off x="4932635" y="1332508"/>
            <a:ext cx="3389330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Optimization Operators</a:t>
            </a:r>
          </a:p>
        </p:txBody>
      </p:sp>
      <p:sp>
        <p:nvSpPr>
          <p:cNvPr id="29" name="Rectangle 65"/>
          <p:cNvSpPr/>
          <p:nvPr/>
        </p:nvSpPr>
        <p:spPr>
          <a:xfrm>
            <a:off x="1476251" y="3377539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Clients.Common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66"/>
          <p:cNvSpPr/>
          <p:nvPr/>
        </p:nvSpPr>
        <p:spPr>
          <a:xfrm>
            <a:off x="10190672" y="2974294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CodeEditor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4939152" y="1920898"/>
            <a:ext cx="1655402" cy="331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>
                <a:latin typeface="Times New Roman" pitchFamily="18" charset="0"/>
                <a:cs typeface="Times New Roman" pitchFamily="18" charset="0"/>
              </a:rPr>
              <a:t>Programmable</a:t>
            </a:r>
            <a:r>
              <a:rPr lang="de-AT" sz="1400" dirty="0">
                <a:latin typeface="Times New Roman" pitchFamily="18" charset="0"/>
                <a:cs typeface="Times New Roman" pitchFamily="18" charset="0"/>
              </a:rPr>
              <a:t> Op.</a:t>
            </a:r>
          </a:p>
        </p:txBody>
      </p:sp>
      <p:sp>
        <p:nvSpPr>
          <p:cNvPr id="33" name="Textfeld 20"/>
          <p:cNvSpPr txBox="1"/>
          <p:nvPr/>
        </p:nvSpPr>
        <p:spPr>
          <a:xfrm>
            <a:off x="8389019" y="5057181"/>
            <a:ext cx="345638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Views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9"/>
          <p:cNvSpPr txBox="1"/>
          <p:nvPr/>
        </p:nvSpPr>
        <p:spPr>
          <a:xfrm>
            <a:off x="1476251" y="5057181"/>
            <a:ext cx="6912768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Models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72"/>
          <p:cNvCxnSpPr/>
          <p:nvPr/>
        </p:nvCxnSpPr>
        <p:spPr>
          <a:xfrm>
            <a:off x="8389019" y="324396"/>
            <a:ext cx="0" cy="504056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84163" y="2844676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4163" y="1790176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63"/>
          <p:cNvSpPr/>
          <p:nvPr/>
        </p:nvSpPr>
        <p:spPr>
          <a:xfrm flipH="1">
            <a:off x="10190672" y="900460"/>
            <a:ext cx="1655122" cy="177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*.Views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feld 39"/>
          <p:cNvSpPr txBox="1"/>
          <p:nvPr/>
        </p:nvSpPr>
        <p:spPr>
          <a:xfrm rot="16200000">
            <a:off x="-89815" y="3762673"/>
            <a:ext cx="2143767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Base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feld 39"/>
          <p:cNvSpPr txBox="1"/>
          <p:nvPr/>
        </p:nvSpPr>
        <p:spPr>
          <a:xfrm rot="16200000">
            <a:off x="446127" y="2146608"/>
            <a:ext cx="107188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Core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feld 39"/>
          <p:cNvSpPr txBox="1"/>
          <p:nvPr/>
        </p:nvSpPr>
        <p:spPr>
          <a:xfrm rot="16200000">
            <a:off x="338118" y="958477"/>
            <a:ext cx="1287905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Optimization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1476251" y="3809587"/>
            <a:ext cx="10369152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Common, Resources, and External Libraries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53"/>
          <p:cNvSpPr/>
          <p:nvPr/>
        </p:nvSpPr>
        <p:spPr>
          <a:xfrm>
            <a:off x="1476251" y="4225161"/>
            <a:ext cx="1036954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PluginInfrastructure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4"/>
          <p:cNvSpPr/>
          <p:nvPr/>
        </p:nvSpPr>
        <p:spPr>
          <a:xfrm>
            <a:off x="1476251" y="4657208"/>
            <a:ext cx="10369544" cy="33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.Net 4.0</a:t>
            </a:r>
            <a:endParaRPr lang="de-AT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68"/>
          <p:cNvSpPr/>
          <p:nvPr/>
        </p:nvSpPr>
        <p:spPr>
          <a:xfrm>
            <a:off x="1476251" y="396404"/>
            <a:ext cx="10369543" cy="33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Tests</a:t>
            </a:r>
            <a:endParaRPr lang="de-AT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821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FH OÖ Forschungs &amp; Entwicklungs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Beham</dc:creator>
  <cp:lastModifiedBy>Andreas Beham</cp:lastModifiedBy>
  <cp:revision>5</cp:revision>
  <dcterms:created xsi:type="dcterms:W3CDTF">2012-04-10T11:48:30Z</dcterms:created>
  <dcterms:modified xsi:type="dcterms:W3CDTF">2012-04-11T12:19:54Z</dcterms:modified>
</cp:coreProperties>
</file>