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58" r:id="rId6"/>
    <p:sldId id="262" r:id="rId7"/>
    <p:sldId id="257" r:id="rId8"/>
    <p:sldId id="260" r:id="rId9"/>
    <p:sldId id="263" r:id="rId10"/>
    <p:sldId id="271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-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</a:t>
            </a:r>
            <a:r>
              <a:rPr lang="de-DE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/</a:t>
            </a:r>
            <a:r>
              <a:rPr lang="en-US" dirty="0" err="1" smtClean="0"/>
              <a:t>PFleck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performances, e</a:t>
            </a:r>
            <a:r>
              <a:rPr lang="en-US" dirty="0" smtClean="0"/>
              <a:t>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</a:t>
            </a:r>
            <a:r>
              <a:rPr lang="en-US" dirty="0" smtClean="0"/>
              <a:t>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3497438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3815548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3800856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begin of March 2016</a:t>
            </a:r>
          </a:p>
          <a:p>
            <a:pPr lvl="1"/>
            <a:r>
              <a:rPr lang="en-US" dirty="0" smtClean="0"/>
              <a:t>HL 3.3.15 “Denver”: begin of July 2016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end of September 2016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/>
              <a:t>Integration of </a:t>
            </a:r>
            <a:r>
              <a:rPr lang="en-US" dirty="0" smtClean="0"/>
              <a:t>new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changes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468754" y="3674227"/>
            <a:ext cx="7254493" cy="28180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(BestQualityResultName,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DoubleValue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FF0000"/>
                </a:solidFill>
              </a:rPr>
              <a:t>double</a:t>
            </a:r>
            <a:r>
              <a:rPr lang="de-AT" sz="1200" dirty="0"/>
              <a:t>.NaN)));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(IterationsResultName,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IntValue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008B"/>
                </a:solidFill>
              </a:rPr>
              <a:t>0</a:t>
            </a:r>
            <a:r>
              <a:rPr lang="de-AT" sz="1200" dirty="0"/>
              <a:t>)));</a:t>
            </a:r>
            <a:br>
              <a:rPr lang="de-AT" sz="1200" dirty="0"/>
            </a:br>
            <a:r>
              <a:rPr lang="de-AT" sz="1200" dirty="0"/>
              <a:t>  base.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(cancellationToken);</a:t>
            </a:r>
            <a:br>
              <a:rPr lang="de-AT" sz="1200" dirty="0"/>
            </a:br>
            <a:r>
              <a:rPr lang="de-AT" sz="1200" dirty="0"/>
              <a:t>}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Run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</a:t>
            </a:r>
            <a:r>
              <a:rPr lang="de-AT" sz="1200" dirty="0">
                <a:solidFill>
                  <a:srgbClr val="0000FF"/>
                </a:solidFill>
              </a:rPr>
              <a:t>while</a:t>
            </a:r>
            <a:r>
              <a:rPr lang="de-AT" sz="1200" dirty="0"/>
              <a:t> (ResultsIterations &lt; Iterations) {</a:t>
            </a:r>
            <a:br>
              <a:rPr lang="de-AT" sz="1200" dirty="0"/>
            </a:br>
            <a:r>
              <a:rPr lang="de-AT" sz="1200" dirty="0"/>
              <a:t>    cancellationToken.</a:t>
            </a:r>
            <a:r>
              <a:rPr lang="de-AT" sz="1200" dirty="0">
                <a:solidFill>
                  <a:srgbClr val="191970"/>
                </a:solidFill>
              </a:rPr>
              <a:t>ThrowIfCancellationRequested</a:t>
            </a:r>
            <a:r>
              <a:rPr lang="de-AT" sz="1200" dirty="0"/>
              <a:t>();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</a:t>
            </a:r>
            <a:r>
              <a:rPr lang="de-AT" sz="1200" dirty="0">
                <a:solidFill>
                  <a:srgbClr val="008000"/>
                </a:solidFill>
              </a:rPr>
              <a:t>// execute one iteration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ResultsIterations++;</a:t>
            </a:r>
            <a:br>
              <a:rPr lang="de-AT" sz="1200" dirty="0"/>
            </a:br>
            <a:r>
              <a:rPr lang="de-AT" sz="1200" dirty="0"/>
              <a:t>  }</a:t>
            </a:r>
            <a:br>
              <a:rPr lang="de-AT" sz="1200" dirty="0"/>
            </a:br>
            <a:r>
              <a:rPr lang="de-AT" sz="1200" dirty="0"/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604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HeuristicLab 4.0</vt:lpstr>
      <vt:lpstr>Roadmap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Pause for BasicAlgorithms</vt:lpstr>
      <vt:lpstr>Async Start/Stop for Algorithms</vt:lpstr>
      <vt:lpstr>New Termination Criteria (JKarder/MKommend/PFleck)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Karder Johannes</cp:lastModifiedBy>
  <cp:revision>26</cp:revision>
  <dcterms:created xsi:type="dcterms:W3CDTF">2016-01-27T08:35:59Z</dcterms:created>
  <dcterms:modified xsi:type="dcterms:W3CDTF">2016-02-05T09:51:40Z</dcterms:modified>
</cp:coreProperties>
</file>