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841-176A-4F14-B85B-02032543DE0F}" type="datetimeFigureOut">
              <a:rPr lang="de-AT" smtClean="0"/>
              <a:t>13.03.2012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E62-D470-446C-A6F9-E2F3AAB40117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841-176A-4F14-B85B-02032543DE0F}" type="datetimeFigureOut">
              <a:rPr lang="de-AT" smtClean="0"/>
              <a:t>13.03.2012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E62-D470-446C-A6F9-E2F3AAB40117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841-176A-4F14-B85B-02032543DE0F}" type="datetimeFigureOut">
              <a:rPr lang="de-AT" smtClean="0"/>
              <a:t>13.03.2012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E62-D470-446C-A6F9-E2F3AAB40117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841-176A-4F14-B85B-02032543DE0F}" type="datetimeFigureOut">
              <a:rPr lang="de-AT" smtClean="0"/>
              <a:t>13.03.2012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E62-D470-446C-A6F9-E2F3AAB40117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841-176A-4F14-B85B-02032543DE0F}" type="datetimeFigureOut">
              <a:rPr lang="de-AT" smtClean="0"/>
              <a:t>13.03.2012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E62-D470-446C-A6F9-E2F3AAB40117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841-176A-4F14-B85B-02032543DE0F}" type="datetimeFigureOut">
              <a:rPr lang="de-AT" smtClean="0"/>
              <a:t>13.03.2012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E62-D470-446C-A6F9-E2F3AAB40117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841-176A-4F14-B85B-02032543DE0F}" type="datetimeFigureOut">
              <a:rPr lang="de-AT" smtClean="0"/>
              <a:t>13.03.2012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E62-D470-446C-A6F9-E2F3AAB40117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841-176A-4F14-B85B-02032543DE0F}" type="datetimeFigureOut">
              <a:rPr lang="de-AT" smtClean="0"/>
              <a:t>13.03.2012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E62-D470-446C-A6F9-E2F3AAB40117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841-176A-4F14-B85B-02032543DE0F}" type="datetimeFigureOut">
              <a:rPr lang="de-AT" smtClean="0"/>
              <a:t>13.03.2012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E62-D470-446C-A6F9-E2F3AAB40117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841-176A-4F14-B85B-02032543DE0F}" type="datetimeFigureOut">
              <a:rPr lang="de-AT" smtClean="0"/>
              <a:t>13.03.2012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E62-D470-446C-A6F9-E2F3AAB40117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B841-176A-4F14-B85B-02032543DE0F}" type="datetimeFigureOut">
              <a:rPr lang="de-AT" smtClean="0"/>
              <a:t>13.03.2012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E62-D470-446C-A6F9-E2F3AAB40117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8B841-176A-4F14-B85B-02032543DE0F}" type="datetimeFigureOut">
              <a:rPr lang="de-AT" smtClean="0"/>
              <a:t>13.03.2012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E62-D470-446C-A6F9-E2F3AAB40117}" type="slidenum">
              <a:rPr lang="de-AT" smtClean="0"/>
              <a:t>‹#›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7704" y="5373216"/>
            <a:ext cx="1656184" cy="33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Common</a:t>
            </a:r>
            <a:endParaRPr lang="de-AT" sz="1400" dirty="0"/>
          </a:p>
        </p:txBody>
      </p:sp>
      <p:sp>
        <p:nvSpPr>
          <p:cNvPr id="5" name="Rectangle 4"/>
          <p:cNvSpPr/>
          <p:nvPr/>
        </p:nvSpPr>
        <p:spPr>
          <a:xfrm>
            <a:off x="3635896" y="4941168"/>
            <a:ext cx="1656184" cy="33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Collections</a:t>
            </a:r>
            <a:endParaRPr lang="de-AT" sz="1400" dirty="0"/>
          </a:p>
        </p:txBody>
      </p:sp>
      <p:sp>
        <p:nvSpPr>
          <p:cNvPr id="6" name="Rectangle 5"/>
          <p:cNvSpPr/>
          <p:nvPr/>
        </p:nvSpPr>
        <p:spPr>
          <a:xfrm>
            <a:off x="1907704" y="4941168"/>
            <a:ext cx="1656184" cy="33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Persistence</a:t>
            </a:r>
            <a:endParaRPr lang="de-AT" sz="1400" dirty="0"/>
          </a:p>
        </p:txBody>
      </p:sp>
      <p:sp>
        <p:nvSpPr>
          <p:cNvPr id="7" name="Rectangle 6"/>
          <p:cNvSpPr/>
          <p:nvPr/>
        </p:nvSpPr>
        <p:spPr>
          <a:xfrm>
            <a:off x="5364088" y="5373216"/>
            <a:ext cx="1656184" cy="3312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MainForm</a:t>
            </a:r>
            <a:endParaRPr lang="de-AT" sz="1400" dirty="0"/>
          </a:p>
        </p:txBody>
      </p:sp>
      <p:sp>
        <p:nvSpPr>
          <p:cNvPr id="8" name="Rectangle 7"/>
          <p:cNvSpPr/>
          <p:nvPr/>
        </p:nvSpPr>
        <p:spPr>
          <a:xfrm>
            <a:off x="5364088" y="4941168"/>
            <a:ext cx="1656184" cy="3312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WindowsForms</a:t>
            </a:r>
            <a:endParaRPr lang="de-AT" sz="1400" dirty="0"/>
          </a:p>
        </p:txBody>
      </p:sp>
      <p:sp>
        <p:nvSpPr>
          <p:cNvPr id="9" name="Rectangle 8"/>
          <p:cNvSpPr/>
          <p:nvPr/>
        </p:nvSpPr>
        <p:spPr>
          <a:xfrm>
            <a:off x="3635896" y="5373216"/>
            <a:ext cx="1656184" cy="33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Resources</a:t>
            </a:r>
            <a:endParaRPr lang="de-AT" sz="1400" dirty="0"/>
          </a:p>
        </p:txBody>
      </p:sp>
      <p:sp>
        <p:nvSpPr>
          <p:cNvPr id="10" name="Rectangle 9"/>
          <p:cNvSpPr/>
          <p:nvPr/>
        </p:nvSpPr>
        <p:spPr>
          <a:xfrm>
            <a:off x="1475656" y="4005064"/>
            <a:ext cx="1656184" cy="3312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Core</a:t>
            </a:r>
            <a:endParaRPr lang="de-AT" sz="1400" dirty="0"/>
          </a:p>
        </p:txBody>
      </p:sp>
      <p:sp>
        <p:nvSpPr>
          <p:cNvPr id="11" name="Rectangle 10"/>
          <p:cNvSpPr/>
          <p:nvPr/>
        </p:nvSpPr>
        <p:spPr>
          <a:xfrm>
            <a:off x="3203848" y="4005064"/>
            <a:ext cx="1656184" cy="3312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Data</a:t>
            </a:r>
            <a:endParaRPr lang="de-AT" sz="1400" dirty="0"/>
          </a:p>
        </p:txBody>
      </p:sp>
      <p:sp>
        <p:nvSpPr>
          <p:cNvPr id="13" name="Rectangle 12"/>
          <p:cNvSpPr/>
          <p:nvPr/>
        </p:nvSpPr>
        <p:spPr>
          <a:xfrm>
            <a:off x="1475656" y="3573016"/>
            <a:ext cx="1656184" cy="3312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Parameters</a:t>
            </a:r>
            <a:endParaRPr lang="de-AT" sz="1400" dirty="0"/>
          </a:p>
        </p:txBody>
      </p:sp>
      <p:sp>
        <p:nvSpPr>
          <p:cNvPr id="14" name="Rectangle 13"/>
          <p:cNvSpPr/>
          <p:nvPr/>
        </p:nvSpPr>
        <p:spPr>
          <a:xfrm>
            <a:off x="3203848" y="3573016"/>
            <a:ext cx="1656184" cy="3312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Operators</a:t>
            </a:r>
            <a:endParaRPr lang="de-AT" sz="1400" dirty="0"/>
          </a:p>
        </p:txBody>
      </p:sp>
      <p:sp>
        <p:nvSpPr>
          <p:cNvPr id="15" name="Rectangle 14"/>
          <p:cNvSpPr/>
          <p:nvPr/>
        </p:nvSpPr>
        <p:spPr>
          <a:xfrm>
            <a:off x="1475656" y="3140968"/>
            <a:ext cx="1656184" cy="3312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Optimization</a:t>
            </a:r>
            <a:endParaRPr lang="de-AT" sz="1400" dirty="0"/>
          </a:p>
        </p:txBody>
      </p:sp>
      <p:sp>
        <p:nvSpPr>
          <p:cNvPr id="16" name="Rectangle 15"/>
          <p:cNvSpPr/>
          <p:nvPr/>
        </p:nvSpPr>
        <p:spPr>
          <a:xfrm>
            <a:off x="3203848" y="3140968"/>
            <a:ext cx="1656184" cy="3312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*Engine</a:t>
            </a:r>
            <a:endParaRPr lang="de-AT" sz="1400" dirty="0"/>
          </a:p>
        </p:txBody>
      </p:sp>
      <p:sp>
        <p:nvSpPr>
          <p:cNvPr id="17" name="Rectangle 16"/>
          <p:cNvSpPr/>
          <p:nvPr/>
        </p:nvSpPr>
        <p:spPr>
          <a:xfrm>
            <a:off x="3203848" y="1340768"/>
            <a:ext cx="1656184" cy="3312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*Encoding</a:t>
            </a:r>
            <a:endParaRPr lang="de-AT" sz="1400" dirty="0"/>
          </a:p>
        </p:txBody>
      </p:sp>
      <p:sp>
        <p:nvSpPr>
          <p:cNvPr id="18" name="Rectangle 17"/>
          <p:cNvSpPr/>
          <p:nvPr/>
        </p:nvSpPr>
        <p:spPr>
          <a:xfrm>
            <a:off x="1475656" y="1340768"/>
            <a:ext cx="1656184" cy="3312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*Problem</a:t>
            </a:r>
            <a:endParaRPr lang="de-AT" sz="1400" dirty="0"/>
          </a:p>
        </p:txBody>
      </p:sp>
      <p:sp>
        <p:nvSpPr>
          <p:cNvPr id="19" name="Rectangle 18"/>
          <p:cNvSpPr/>
          <p:nvPr/>
        </p:nvSpPr>
        <p:spPr>
          <a:xfrm>
            <a:off x="1475656" y="1772816"/>
            <a:ext cx="1656184" cy="3312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*Algorithm</a:t>
            </a:r>
            <a:endParaRPr lang="de-AT" sz="1400" dirty="0"/>
          </a:p>
        </p:txBody>
      </p:sp>
      <p:sp>
        <p:nvSpPr>
          <p:cNvPr id="20" name="Rectangle 19"/>
          <p:cNvSpPr/>
          <p:nvPr/>
        </p:nvSpPr>
        <p:spPr>
          <a:xfrm>
            <a:off x="1475656" y="2636912"/>
            <a:ext cx="1656184" cy="3312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Analysis</a:t>
            </a:r>
            <a:endParaRPr lang="de-AT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627784" y="260648"/>
            <a:ext cx="3872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dirty="0" smtClean="0"/>
              <a:t>HeuristicLab 3.3 Architecture</a:t>
            </a:r>
            <a:endParaRPr lang="de-AT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395536" y="5805264"/>
            <a:ext cx="8352928" cy="33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PluginInfrastructure</a:t>
            </a:r>
            <a:endParaRPr lang="de-AT" sz="1400" dirty="0"/>
          </a:p>
        </p:txBody>
      </p:sp>
      <p:sp>
        <p:nvSpPr>
          <p:cNvPr id="24" name="Rectangle 23"/>
          <p:cNvSpPr/>
          <p:nvPr/>
        </p:nvSpPr>
        <p:spPr>
          <a:xfrm>
            <a:off x="395536" y="6237312"/>
            <a:ext cx="8352928" cy="331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>
                <a:solidFill>
                  <a:schemeClr val="tx1"/>
                </a:solidFill>
              </a:rPr>
              <a:t>.Net 4.0</a:t>
            </a:r>
            <a:endParaRPr lang="de-AT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96136" y="4005064"/>
            <a:ext cx="1656184" cy="3312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GraphVisualization</a:t>
            </a:r>
            <a:endParaRPr lang="de-AT" sz="1400" dirty="0"/>
          </a:p>
        </p:txBody>
      </p:sp>
      <p:sp>
        <p:nvSpPr>
          <p:cNvPr id="29" name="Rectangle 28"/>
          <p:cNvSpPr/>
          <p:nvPr/>
        </p:nvSpPr>
        <p:spPr>
          <a:xfrm>
            <a:off x="1907704" y="4509120"/>
            <a:ext cx="1656184" cy="33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Tracing/Logging</a:t>
            </a:r>
            <a:endParaRPr lang="de-AT" sz="1400" dirty="0"/>
          </a:p>
        </p:txBody>
      </p:sp>
      <p:sp>
        <p:nvSpPr>
          <p:cNvPr id="30" name="Rectangle 29"/>
          <p:cNvSpPr/>
          <p:nvPr/>
        </p:nvSpPr>
        <p:spPr>
          <a:xfrm>
            <a:off x="3203848" y="2636912"/>
            <a:ext cx="1656184" cy="3312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Selection</a:t>
            </a:r>
            <a:endParaRPr lang="de-AT" sz="1400" dirty="0"/>
          </a:p>
        </p:txBody>
      </p:sp>
      <p:sp>
        <p:nvSpPr>
          <p:cNvPr id="31" name="Rectangle 30"/>
          <p:cNvSpPr/>
          <p:nvPr/>
        </p:nvSpPr>
        <p:spPr>
          <a:xfrm>
            <a:off x="1475656" y="2204864"/>
            <a:ext cx="1656184" cy="3312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Random</a:t>
            </a:r>
            <a:endParaRPr lang="de-AT" sz="1400" dirty="0"/>
          </a:p>
        </p:txBody>
      </p:sp>
      <p:sp>
        <p:nvSpPr>
          <p:cNvPr id="36" name="Rectangle 35"/>
          <p:cNvSpPr/>
          <p:nvPr/>
        </p:nvSpPr>
        <p:spPr>
          <a:xfrm>
            <a:off x="395536" y="4509120"/>
            <a:ext cx="1440160" cy="33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*Instances</a:t>
            </a:r>
            <a:endParaRPr lang="de-AT" sz="1400" dirty="0"/>
          </a:p>
        </p:txBody>
      </p:sp>
      <p:sp>
        <p:nvSpPr>
          <p:cNvPr id="37" name="Rectangle 36"/>
          <p:cNvSpPr/>
          <p:nvPr/>
        </p:nvSpPr>
        <p:spPr>
          <a:xfrm>
            <a:off x="5796136" y="3284984"/>
            <a:ext cx="1656184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Optimizer</a:t>
            </a:r>
            <a:endParaRPr lang="de-AT" sz="1400" dirty="0"/>
          </a:p>
        </p:txBody>
      </p:sp>
      <p:sp>
        <p:nvSpPr>
          <p:cNvPr id="38" name="Rectangle 37"/>
          <p:cNvSpPr/>
          <p:nvPr/>
        </p:nvSpPr>
        <p:spPr>
          <a:xfrm>
            <a:off x="395536" y="5373216"/>
            <a:ext cx="1440160" cy="33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ExtLibs</a:t>
            </a:r>
            <a:endParaRPr lang="de-AT" sz="1400" dirty="0"/>
          </a:p>
        </p:txBody>
      </p:sp>
      <p:sp>
        <p:nvSpPr>
          <p:cNvPr id="39" name="Rectangle 38"/>
          <p:cNvSpPr/>
          <p:nvPr/>
        </p:nvSpPr>
        <p:spPr>
          <a:xfrm>
            <a:off x="7092280" y="5373216"/>
            <a:ext cx="1656184" cy="3312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Controls</a:t>
            </a:r>
            <a:endParaRPr lang="de-AT" sz="1400" dirty="0"/>
          </a:p>
        </p:txBody>
      </p:sp>
      <p:sp>
        <p:nvSpPr>
          <p:cNvPr id="40" name="Rectangle 39"/>
          <p:cNvSpPr/>
          <p:nvPr/>
        </p:nvSpPr>
        <p:spPr>
          <a:xfrm>
            <a:off x="4932040" y="3284984"/>
            <a:ext cx="792088" cy="10513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*Views</a:t>
            </a:r>
            <a:endParaRPr lang="de-AT" sz="1400" dirty="0"/>
          </a:p>
        </p:txBody>
      </p:sp>
      <p:sp>
        <p:nvSpPr>
          <p:cNvPr id="41" name="Rectangle 40"/>
          <p:cNvSpPr/>
          <p:nvPr/>
        </p:nvSpPr>
        <p:spPr>
          <a:xfrm>
            <a:off x="4932040" y="1340768"/>
            <a:ext cx="2520280" cy="14401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*Views</a:t>
            </a:r>
            <a:endParaRPr lang="de-AT" sz="1400" dirty="0"/>
          </a:p>
        </p:txBody>
      </p:sp>
      <p:sp>
        <p:nvSpPr>
          <p:cNvPr id="42" name="Rectangle 41"/>
          <p:cNvSpPr/>
          <p:nvPr/>
        </p:nvSpPr>
        <p:spPr>
          <a:xfrm>
            <a:off x="3203848" y="1772816"/>
            <a:ext cx="1656184" cy="7632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Optimization</a:t>
            </a:r>
          </a:p>
          <a:p>
            <a:pPr algn="ctr"/>
            <a:r>
              <a:rPr lang="de-AT" sz="1400" dirty="0"/>
              <a:t>O</a:t>
            </a:r>
            <a:r>
              <a:rPr lang="de-AT" sz="1400" dirty="0" smtClean="0"/>
              <a:t>perators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635896" y="4509120"/>
            <a:ext cx="1656184" cy="33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Clients.Common</a:t>
            </a:r>
            <a:endParaRPr lang="de-AT" sz="1400" dirty="0"/>
          </a:p>
        </p:txBody>
      </p:sp>
      <p:sp>
        <p:nvSpPr>
          <p:cNvPr id="44" name="Rectangle 43"/>
          <p:cNvSpPr/>
          <p:nvPr/>
        </p:nvSpPr>
        <p:spPr>
          <a:xfrm>
            <a:off x="5364088" y="4509120"/>
            <a:ext cx="1656184" cy="3312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CodeEditor</a:t>
            </a:r>
            <a:endParaRPr lang="de-AT" sz="1400" dirty="0"/>
          </a:p>
        </p:txBody>
      </p:sp>
      <p:sp>
        <p:nvSpPr>
          <p:cNvPr id="45" name="Rectangle 44"/>
          <p:cNvSpPr/>
          <p:nvPr/>
        </p:nvSpPr>
        <p:spPr>
          <a:xfrm>
            <a:off x="4932040" y="2852936"/>
            <a:ext cx="2520280" cy="360040"/>
          </a:xfrm>
          <a:prstGeom prst="rect">
            <a:avLst/>
          </a:prstGeom>
          <a:gradFill>
            <a:gsLst>
              <a:gs pos="25000">
                <a:schemeClr val="accent6"/>
              </a:gs>
              <a:gs pos="75000">
                <a:schemeClr val="accent5"/>
              </a:gs>
            </a:gsLst>
            <a:lin ang="10800000" scaled="1"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ProgrammableOperator</a:t>
            </a:r>
            <a:endParaRPr lang="de-AT" sz="1400" dirty="0"/>
          </a:p>
        </p:txBody>
      </p:sp>
      <p:sp>
        <p:nvSpPr>
          <p:cNvPr id="46" name="Rectangle 45"/>
          <p:cNvSpPr/>
          <p:nvPr/>
        </p:nvSpPr>
        <p:spPr>
          <a:xfrm>
            <a:off x="395536" y="836712"/>
            <a:ext cx="8352928" cy="3312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Tests</a:t>
            </a:r>
            <a:endParaRPr lang="de-AT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FH OÖ Forschungs &amp; Entwicklungs GmbH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Andreas Beham</dc:creator>
  <cp:lastModifiedBy>Andreas Beham</cp:lastModifiedBy>
  <cp:revision>7</cp:revision>
  <dcterms:created xsi:type="dcterms:W3CDTF">2012-03-13T08:26:15Z</dcterms:created>
  <dcterms:modified xsi:type="dcterms:W3CDTF">2012-03-13T09:22:24Z</dcterms:modified>
</cp:coreProperties>
</file>